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sldIdLst>
    <p:sldId id="256" r:id="rId5"/>
    <p:sldId id="260" r:id="rId6"/>
    <p:sldId id="370" r:id="rId7"/>
    <p:sldId id="262" r:id="rId8"/>
    <p:sldId id="371" r:id="rId9"/>
    <p:sldId id="303" r:id="rId10"/>
    <p:sldId id="283" r:id="rId11"/>
    <p:sldId id="330" r:id="rId12"/>
    <p:sldId id="331" r:id="rId13"/>
    <p:sldId id="332" r:id="rId14"/>
    <p:sldId id="333" r:id="rId15"/>
    <p:sldId id="372" r:id="rId16"/>
    <p:sldId id="289" r:id="rId17"/>
    <p:sldId id="335" r:id="rId18"/>
    <p:sldId id="336" r:id="rId19"/>
    <p:sldId id="337" r:id="rId20"/>
    <p:sldId id="346" r:id="rId21"/>
    <p:sldId id="338" r:id="rId22"/>
    <p:sldId id="340" r:id="rId23"/>
    <p:sldId id="339" r:id="rId24"/>
    <p:sldId id="341" r:id="rId25"/>
    <p:sldId id="342" r:id="rId26"/>
    <p:sldId id="373" r:id="rId27"/>
    <p:sldId id="297" r:id="rId28"/>
    <p:sldId id="343" r:id="rId29"/>
    <p:sldId id="344" r:id="rId30"/>
    <p:sldId id="298" r:id="rId31"/>
  </p:sldIdLst>
  <p:sldSz cx="12192000"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8" userDrawn="1">
          <p15:clr>
            <a:srgbClr val="A4A3A4"/>
          </p15:clr>
        </p15:guide>
        <p15:guide id="2" pos="2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8"/>
        <p:guide pos="2863"/>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5" Type="http://schemas.openxmlformats.org/officeDocument/2006/relationships/tags" Target="tags/tag227.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5.xml"/><Relationship Id="rId7" Type="http://schemas.openxmlformats.org/officeDocument/2006/relationships/image" Target="../media/image2.png"/><Relationship Id="rId6" Type="http://schemas.openxmlformats.org/officeDocument/2006/relationships/tags" Target="../tags/tag4.xml"/><Relationship Id="rId5" Type="http://schemas.openxmlformats.org/officeDocument/2006/relationships/image" Target="../media/image1.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9" Type="http://schemas.openxmlformats.org/officeDocument/2006/relationships/tags" Target="../tags/tag13.xml"/><Relationship Id="rId18" Type="http://schemas.openxmlformats.org/officeDocument/2006/relationships/tags" Target="../tags/tag12.xml"/><Relationship Id="rId17" Type="http://schemas.openxmlformats.org/officeDocument/2006/relationships/tags" Target="../tags/tag11.xml"/><Relationship Id="rId16" Type="http://schemas.openxmlformats.org/officeDocument/2006/relationships/tags" Target="../tags/tag10.xml"/><Relationship Id="rId15" Type="http://schemas.openxmlformats.org/officeDocument/2006/relationships/tags" Target="../tags/tag9.xml"/><Relationship Id="rId14" Type="http://schemas.openxmlformats.org/officeDocument/2006/relationships/tags" Target="../tags/tag8.xml"/><Relationship Id="rId13" Type="http://schemas.openxmlformats.org/officeDocument/2006/relationships/image" Target="../media/image5.png"/><Relationship Id="rId12" Type="http://schemas.openxmlformats.org/officeDocument/2006/relationships/tags" Target="../tags/tag7.xml"/><Relationship Id="rId11" Type="http://schemas.openxmlformats.org/officeDocument/2006/relationships/image" Target="../media/image4.png"/><Relationship Id="rId10" Type="http://schemas.openxmlformats.org/officeDocument/2006/relationships/tags" Target="../tags/tag6.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image" Target="../media/image2.png"/><Relationship Id="rId3" Type="http://schemas.openxmlformats.org/officeDocument/2006/relationships/tags" Target="../tags/tag20.xml"/><Relationship Id="rId2" Type="http://schemas.openxmlformats.org/officeDocument/2006/relationships/tags" Target="../tags/tag19.xml"/><Relationship Id="rId10" Type="http://schemas.openxmlformats.org/officeDocument/2006/relationships/tags" Target="../tags/tag2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image" Target="../media/image2.png"/><Relationship Id="rId5" Type="http://schemas.openxmlformats.org/officeDocument/2006/relationships/tags" Target="../tags/tag29.xml"/><Relationship Id="rId4" Type="http://schemas.openxmlformats.org/officeDocument/2006/relationships/image" Target="../media/image4.png"/><Relationship Id="rId3" Type="http://schemas.openxmlformats.org/officeDocument/2006/relationships/tags" Target="../tags/tag28.xml"/><Relationship Id="rId2" Type="http://schemas.openxmlformats.org/officeDocument/2006/relationships/tags" Target="../tags/tag27.xml"/><Relationship Id="rId16" Type="http://schemas.openxmlformats.org/officeDocument/2006/relationships/tags" Target="../tags/tag37.xml"/><Relationship Id="rId15" Type="http://schemas.openxmlformats.org/officeDocument/2006/relationships/tags" Target="../tags/tag36.xml"/><Relationship Id="rId14" Type="http://schemas.openxmlformats.org/officeDocument/2006/relationships/tags" Target="../tags/tag35.xml"/><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image" Target="../media/image7.png"/><Relationship Id="rId10" Type="http://schemas.openxmlformats.org/officeDocument/2006/relationships/tags" Target="../tags/tag3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72.xml"/><Relationship Id="rId7" Type="http://schemas.openxmlformats.org/officeDocument/2006/relationships/image" Target="../media/image2.png"/><Relationship Id="rId6" Type="http://schemas.openxmlformats.org/officeDocument/2006/relationships/tags" Target="../tags/tag71.xml"/><Relationship Id="rId5" Type="http://schemas.openxmlformats.org/officeDocument/2006/relationships/image" Target="../media/image1.png"/><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9" Type="http://schemas.openxmlformats.org/officeDocument/2006/relationships/tags" Target="../tags/tag80.xml"/><Relationship Id="rId18" Type="http://schemas.openxmlformats.org/officeDocument/2006/relationships/tags" Target="../tags/tag79.xml"/><Relationship Id="rId17" Type="http://schemas.openxmlformats.org/officeDocument/2006/relationships/tags" Target="../tags/tag78.xml"/><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image" Target="../media/image5.png"/><Relationship Id="rId12" Type="http://schemas.openxmlformats.org/officeDocument/2006/relationships/tags" Target="../tags/tag74.xml"/><Relationship Id="rId11" Type="http://schemas.openxmlformats.org/officeDocument/2006/relationships/image" Target="../media/image4.png"/><Relationship Id="rId10" Type="http://schemas.openxmlformats.org/officeDocument/2006/relationships/tags" Target="../tags/tag73.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2192000" cy="6858000"/>
          </a:xfrm>
          <a:prstGeom prst="rect">
            <a:avLst/>
          </a:prstGeom>
          <a:gradFill>
            <a:gsLst>
              <a:gs pos="20000">
                <a:schemeClr val="bg2">
                  <a:lumMod val="50000"/>
                  <a:lumOff val="50000"/>
                </a:schemeClr>
              </a:gs>
              <a:gs pos="100000">
                <a:schemeClr val="bg2">
                  <a:lumMod val="90000"/>
                </a:schemeClr>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单圆角 7"/>
          <p:cNvSpPr/>
          <p:nvPr userDrawn="1">
            <p:custDataLst>
              <p:tags r:id="rId3"/>
            </p:custDataLst>
          </p:nvPr>
        </p:nvSpPr>
        <p:spPr>
          <a:xfrm>
            <a:off x="0" y="0"/>
            <a:ext cx="3765550" cy="6858000"/>
          </a:xfrm>
          <a:prstGeom prst="round1Rect">
            <a:avLst/>
          </a:prstGeom>
          <a:gradFill flip="none" rotWithShape="1">
            <a:gsLst>
              <a:gs pos="10000">
                <a:schemeClr val="accent1"/>
              </a:gs>
              <a:gs pos="100000">
                <a:schemeClr val="accent1">
                  <a:lumMod val="20000"/>
                  <a:lumOff val="80000"/>
                  <a:alpha val="50000"/>
                </a:schemeClr>
              </a:gs>
            </a:gsLst>
            <a:lin ang="15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标&#10;&#10;描述已自动生成"/>
          <p:cNvPicPr>
            <a:picLocks noChangeAspect="1"/>
          </p:cNvPicPr>
          <p:nvPr userDrawn="1">
            <p:custDataLst>
              <p:tags r:id="rId4"/>
            </p:custDataLst>
          </p:nvPr>
        </p:nvPicPr>
        <p:blipFill>
          <a:blip r:embed="rId5" cstate="print">
            <a:alphaModFix amt="90000"/>
            <a:extLst>
              <a:ext uri="{28A0092B-C50C-407E-A947-70E740481C1C}">
                <a14:useLocalDpi xmlns:a14="http://schemas.microsoft.com/office/drawing/2010/main" val="0"/>
              </a:ext>
            </a:extLst>
          </a:blip>
          <a:stretch>
            <a:fillRect/>
          </a:stretch>
        </p:blipFill>
        <p:spPr>
          <a:xfrm flipH="1">
            <a:off x="1068859" y="3152168"/>
            <a:ext cx="1865466" cy="1766706"/>
          </a:xfrm>
          <a:prstGeom prst="rect">
            <a:avLst/>
          </a:prstGeom>
        </p:spPr>
      </p:pic>
      <p:pic>
        <p:nvPicPr>
          <p:cNvPr id="11" name="图片 10" descr="形状, 圆圈&#10;&#10;描述已自动生成"/>
          <p:cNvPicPr>
            <a:picLocks noChangeAspect="1"/>
          </p:cNvPicPr>
          <p:nvPr userDrawn="1">
            <p:custDataLst>
              <p:tags r:id="rId6"/>
            </p:custDataLst>
          </p:nvPr>
        </p:nvPicPr>
        <p:blipFill>
          <a:blip r:embed="rId7" cstate="print">
            <a:alphaModFix amt="95000"/>
            <a:extLst>
              <a:ext uri="{28A0092B-C50C-407E-A947-70E740481C1C}">
                <a14:useLocalDpi xmlns:a14="http://schemas.microsoft.com/office/drawing/2010/main" val="0"/>
              </a:ext>
            </a:extLst>
          </a:blip>
          <a:stretch>
            <a:fillRect/>
          </a:stretch>
        </p:blipFill>
        <p:spPr>
          <a:xfrm>
            <a:off x="2322350" y="5382895"/>
            <a:ext cx="1824830" cy="990651"/>
          </a:xfrm>
          <a:prstGeom prst="rect">
            <a:avLst/>
          </a:prstGeom>
        </p:spPr>
      </p:pic>
      <p:pic>
        <p:nvPicPr>
          <p:cNvPr id="12" name="图片 11" descr="图标&#10;&#10;描述已自动生成"/>
          <p:cNvPicPr>
            <a:picLocks noChangeAspect="1"/>
          </p:cNvPicPr>
          <p:nvPr userDrawn="1">
            <p:custDataLst>
              <p:tags r:id="rId8"/>
            </p:custDataLst>
          </p:nvPr>
        </p:nvPicPr>
        <p:blipFill>
          <a:blip r:embed="rId9" cstate="print">
            <a:alphaModFix amt="95000"/>
            <a:extLst>
              <a:ext uri="{28A0092B-C50C-407E-A947-70E740481C1C}">
                <a14:useLocalDpi xmlns:a14="http://schemas.microsoft.com/office/drawing/2010/main" val="0"/>
              </a:ext>
            </a:extLst>
          </a:blip>
          <a:stretch>
            <a:fillRect/>
          </a:stretch>
        </p:blipFill>
        <p:spPr>
          <a:xfrm>
            <a:off x="1824330" y="1135014"/>
            <a:ext cx="2589028" cy="3081496"/>
          </a:xfrm>
          <a:prstGeom prst="rect">
            <a:avLst/>
          </a:prstGeom>
        </p:spPr>
      </p:pic>
      <p:pic>
        <p:nvPicPr>
          <p:cNvPr id="13" name="图片 12" descr="卡通人物&#10;&#10;低可信度描述已自动生成"/>
          <p:cNvPicPr>
            <a:picLocks noChangeAspect="1"/>
          </p:cNvPicPr>
          <p:nvPr userDrawn="1">
            <p:custDataLst>
              <p:tags r:id="rId10"/>
            </p:custDataLst>
          </p:nvPr>
        </p:nvPicPr>
        <p:blipFill rotWithShape="1">
          <a:blip r:embed="rId11" cstate="print">
            <a:alphaModFix amt="90000"/>
            <a:extLst>
              <a:ext uri="{28A0092B-C50C-407E-A947-70E740481C1C}">
                <a14:useLocalDpi xmlns:a14="http://schemas.microsoft.com/office/drawing/2010/main" val="0"/>
              </a:ext>
            </a:extLst>
          </a:blip>
          <a:srcRect l="45536" t="31757"/>
          <a:stretch>
            <a:fillRect/>
          </a:stretch>
        </p:blipFill>
        <p:spPr>
          <a:xfrm>
            <a:off x="0" y="0"/>
            <a:ext cx="1361321" cy="1705726"/>
          </a:xfrm>
          <a:prstGeom prst="rect">
            <a:avLst/>
          </a:prstGeom>
        </p:spPr>
      </p:pic>
      <p:pic>
        <p:nvPicPr>
          <p:cNvPr id="15" name="图片 14" descr="图标, 圆圈&#10;&#10;描述已自动生成"/>
          <p:cNvPicPr>
            <a:picLocks noChangeAspect="1"/>
          </p:cNvPicPr>
          <p:nvPr userDrawn="1">
            <p:custDataLst>
              <p:tags r:id="rId12"/>
            </p:custDataLst>
          </p:nvPr>
        </p:nvPicPr>
        <p:blipFill rotWithShape="1">
          <a:blip r:embed="rId13" cstate="print">
            <a:alphaModFix amt="70000"/>
            <a:extLst>
              <a:ext uri="{28A0092B-C50C-407E-A947-70E740481C1C}">
                <a14:useLocalDpi xmlns:a14="http://schemas.microsoft.com/office/drawing/2010/main" val="0"/>
              </a:ext>
            </a:extLst>
          </a:blip>
          <a:srcRect l="59435" r="-4393" b="-7151"/>
          <a:stretch>
            <a:fillRect/>
          </a:stretch>
        </p:blipFill>
        <p:spPr>
          <a:xfrm>
            <a:off x="0" y="5070157"/>
            <a:ext cx="546868" cy="1303389"/>
          </a:xfrm>
          <a:prstGeom prst="rect">
            <a:avLst/>
          </a:prstGeom>
        </p:spPr>
      </p:pic>
      <p:sp>
        <p:nvSpPr>
          <p:cNvPr id="2" name="标题 1"/>
          <p:cNvSpPr>
            <a:spLocks noGrp="1"/>
          </p:cNvSpPr>
          <p:nvPr>
            <p:ph type="ctrTitle"/>
            <p:custDataLst>
              <p:tags r:id="rId14"/>
            </p:custDataLst>
          </p:nvPr>
        </p:nvSpPr>
        <p:spPr>
          <a:xfrm>
            <a:off x="5022000" y="1407600"/>
            <a:ext cx="6044400" cy="2473200"/>
          </a:xfrm>
        </p:spPr>
        <p:txBody>
          <a:bodyPr wrap="square" lIns="90000" tIns="46800" rIns="90000" bIns="46800" anchor="b">
            <a:normAutofit/>
          </a:bodyPr>
          <a:lstStyle>
            <a:lvl1pPr algn="r">
              <a:lnSpc>
                <a:spcPct val="100000"/>
              </a:lnSpc>
              <a:defRPr sz="6000">
                <a:solidFill>
                  <a:schemeClr val="tx2"/>
                </a:solidFill>
              </a:defRPr>
            </a:lvl1pPr>
          </a:lstStyle>
          <a:p>
            <a:r>
              <a:rPr lang="zh-CN" altLang="en-US" dirty="0"/>
              <a:t>单击此处编辑母版标题样式</a:t>
            </a:r>
            <a:endParaRPr lang="zh-CN" altLang="en-US" dirty="0"/>
          </a:p>
        </p:txBody>
      </p:sp>
      <p:sp>
        <p:nvSpPr>
          <p:cNvPr id="3" name="副标题 2"/>
          <p:cNvSpPr>
            <a:spLocks noGrp="1"/>
          </p:cNvSpPr>
          <p:nvPr>
            <p:ph type="subTitle" idx="1" hasCustomPrompt="1"/>
            <p:custDataLst>
              <p:tags r:id="rId15"/>
            </p:custDataLst>
          </p:nvPr>
        </p:nvSpPr>
        <p:spPr>
          <a:xfrm>
            <a:off x="5022000" y="3919055"/>
            <a:ext cx="6044400" cy="608675"/>
          </a:xfrm>
        </p:spPr>
        <p:txBody>
          <a:bodyPr wrap="square" lIns="90000" tIns="46800" rIns="90000" bIns="46800" anchor="ctr">
            <a:normAutofit/>
          </a:bodyPr>
          <a:lstStyle>
            <a:lvl1pPr marL="0" indent="0" algn="r">
              <a:lnSpc>
                <a:spcPct val="100000"/>
              </a:lnSpc>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16"/>
            </p:custDataLst>
          </p:nvPr>
        </p:nvSpPr>
        <p:spPr/>
        <p:txBody>
          <a:bodyPr wrap="square">
            <a:normAutofit/>
          </a:bodyPr>
          <a:lstStyle>
            <a:lvl1pPr>
              <a:defRPr>
                <a:latin typeface="+mn-ea"/>
                <a:ea typeface="+mn-ea"/>
              </a:defRPr>
            </a:lvl1p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11"/>
            <p:custDataLst>
              <p:tags r:id="rId17"/>
            </p:custDataLst>
          </p:nvPr>
        </p:nvSpPr>
        <p:spPr/>
        <p:txBody>
          <a:bodyPr>
            <a:normAutofit/>
          </a:bodyPr>
          <a:lstStyle>
            <a:lvl1pPr>
              <a:defRPr>
                <a:latin typeface="+mn-ea"/>
                <a:ea typeface="+mn-ea"/>
              </a:defRPr>
            </a:lvl1pPr>
          </a:lstStyle>
          <a:p>
            <a:endParaRPr lang="zh-CN" altLang="en-US" dirty="0"/>
          </a:p>
        </p:txBody>
      </p:sp>
      <p:sp>
        <p:nvSpPr>
          <p:cNvPr id="6" name="灯片编号占位符 5"/>
          <p:cNvSpPr>
            <a:spLocks noGrp="1"/>
          </p:cNvSpPr>
          <p:nvPr>
            <p:ph type="sldNum" sz="quarter" idx="12"/>
            <p:custDataLst>
              <p:tags r:id="rId18"/>
            </p:custDataLst>
          </p:nvPr>
        </p:nvSpPr>
        <p:spPr>
          <a:xfrm>
            <a:off x="8610600" y="6356350"/>
            <a:ext cx="2743200" cy="365125"/>
          </a:xfrm>
        </p:spPr>
        <p:txBody>
          <a:bodyPr wrap="square">
            <a:normAutofit/>
          </a:bodyPr>
          <a:lstStyle>
            <a:lvl1pPr>
              <a:defRPr>
                <a:latin typeface="+mn-ea"/>
                <a:ea typeface="+mn-ea"/>
              </a:defRPr>
            </a:lvl1pPr>
          </a:lstStyle>
          <a:p>
            <a:fld id="{BE5F26B5-172A-4DC2-B0B7-181CFC56B87C}" type="slidenum">
              <a:rPr lang="zh-CN" altLang="en-US" smtClean="0"/>
            </a:fld>
            <a:endParaRPr lang="zh-CN" altLang="en-US" dirty="0"/>
          </a:p>
        </p:txBody>
      </p:sp>
      <p:sp>
        <p:nvSpPr>
          <p:cNvPr id="24" name="署名占位符 10"/>
          <p:cNvSpPr>
            <a:spLocks noGrp="1"/>
          </p:cNvSpPr>
          <p:nvPr>
            <p:ph type="body" sz="quarter" idx="17" hasCustomPrompt="1"/>
            <p:custDataLst>
              <p:tags r:id="rId19"/>
            </p:custDataLst>
          </p:nvPr>
        </p:nvSpPr>
        <p:spPr>
          <a:xfrm>
            <a:off x="6555600" y="4694400"/>
            <a:ext cx="4510800" cy="626400"/>
          </a:xfrm>
          <a:prstGeom prst="roundRect">
            <a:avLst>
              <a:gd name="adj" fmla="val 50000"/>
            </a:avLst>
          </a:prstGeom>
          <a:gradFill>
            <a:gsLst>
              <a:gs pos="0">
                <a:schemeClr val="accent1">
                  <a:lumMod val="60000"/>
                  <a:lumOff val="40000"/>
                </a:schemeClr>
              </a:gs>
              <a:gs pos="70000">
                <a:schemeClr val="accent1"/>
              </a:gs>
            </a:gsLst>
            <a:lin ang="3000000" scaled="0"/>
          </a:gradFill>
        </p:spPr>
        <p:txBody>
          <a:bodyPr wrap="square" lIns="90000" tIns="46800" rIns="90000" bIns="46800" anchor="ctr">
            <a:normAutofit/>
          </a:bodyPr>
          <a:lstStyle>
            <a:lvl1pPr marL="0" indent="0" algn="ctr">
              <a:lnSpc>
                <a:spcPct val="100000"/>
              </a:lnSpc>
              <a:buNone/>
              <a:defRPr sz="1800" b="1">
                <a:solidFill>
                  <a:srgbClr val="FFFFFF"/>
                </a:solidFill>
                <a:latin typeface="+mn-ea"/>
                <a:ea typeface="+mn-ea"/>
              </a:defRPr>
            </a:lvl1pPr>
          </a:lstStyle>
          <a:p>
            <a:pPr lvl="0"/>
            <a:r>
              <a:rPr lang="zh-CN" altLang="en-US" dirty="0"/>
              <a:t>署名</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latin typeface="+mn-ea"/>
                <a:ea typeface="+mn-ea"/>
              </a:defRPr>
            </a:lvl1p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lvl1pPr>
              <a:defRPr>
                <a:latin typeface="+mn-ea"/>
                <a:ea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635" y="0"/>
            <a:ext cx="12191365" cy="2409190"/>
          </a:xfrm>
          <a:prstGeom prst="rect">
            <a:avLst/>
          </a:prstGeom>
          <a:gradFill flip="none" rotWithShape="1">
            <a:gsLst>
              <a:gs pos="10000">
                <a:schemeClr val="accent1"/>
              </a:gs>
              <a:gs pos="100000">
                <a:schemeClr val="accent1">
                  <a:lumMod val="40000"/>
                  <a:lumOff val="60000"/>
                </a:schemeClr>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形状, 圆圈&#10;&#10;描述已自动生成"/>
          <p:cNvPicPr>
            <a:picLocks noChangeAspect="1"/>
          </p:cNvPicPr>
          <p:nvPr userDrawn="1">
            <p:custDataLst>
              <p:tags r:id="rId3"/>
            </p:custDataLst>
          </p:nvPr>
        </p:nvPicPr>
        <p:blipFill>
          <a:blip r:embed="rId4" cstate="print">
            <a:alphaModFix amt="40000"/>
            <a:extLst>
              <a:ext uri="{28A0092B-C50C-407E-A947-70E740481C1C}">
                <a14:useLocalDpi xmlns:a14="http://schemas.microsoft.com/office/drawing/2010/main" val="0"/>
              </a:ext>
            </a:extLst>
          </a:blip>
          <a:stretch>
            <a:fillRect/>
          </a:stretch>
        </p:blipFill>
        <p:spPr>
          <a:xfrm flipH="1">
            <a:off x="9970525" y="468381"/>
            <a:ext cx="1389318" cy="754227"/>
          </a:xfrm>
          <a:prstGeom prst="rect">
            <a:avLst/>
          </a:prstGeom>
        </p:spPr>
      </p:pic>
      <p:pic>
        <p:nvPicPr>
          <p:cNvPr id="5" name="图片 4" descr="形状, 圆圈&#10;&#10;描述已自动生成"/>
          <p:cNvPicPr>
            <a:picLocks noChangeAspect="1"/>
          </p:cNvPicPr>
          <p:nvPr userDrawn="1">
            <p:custDataLst>
              <p:tags r:id="rId5"/>
            </p:custDataLst>
          </p:nvPr>
        </p:nvPicPr>
        <p:blipFill>
          <a:blip r:embed="rId4" cstate="print">
            <a:alphaModFix amt="80000"/>
            <a:extLst>
              <a:ext uri="{28A0092B-C50C-407E-A947-70E740481C1C}">
                <a14:useLocalDpi xmlns:a14="http://schemas.microsoft.com/office/drawing/2010/main" val="0"/>
              </a:ext>
            </a:extLst>
          </a:blip>
          <a:stretch>
            <a:fillRect/>
          </a:stretch>
        </p:blipFill>
        <p:spPr>
          <a:xfrm>
            <a:off x="9651085" y="308153"/>
            <a:ext cx="896199" cy="486523"/>
          </a:xfrm>
          <a:prstGeom prst="rect">
            <a:avLst/>
          </a:prstGeom>
        </p:spPr>
      </p:pic>
      <p:sp>
        <p:nvSpPr>
          <p:cNvPr id="6" name="矩形: 单圆角 5"/>
          <p:cNvSpPr/>
          <p:nvPr userDrawn="1">
            <p:custDataLst>
              <p:tags r:id="rId6"/>
            </p:custDataLst>
          </p:nvPr>
        </p:nvSpPr>
        <p:spPr>
          <a:xfrm>
            <a:off x="0" y="1500505"/>
            <a:ext cx="12192000" cy="5357495"/>
          </a:xfrm>
          <a:prstGeom prst="round1Rect">
            <a:avLst>
              <a:gd name="adj" fmla="val 1311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7"/>
            </p:custDataLst>
          </p:nvPr>
        </p:nvSpPr>
        <p:spPr>
          <a:xfrm>
            <a:off x="1090800" y="349200"/>
            <a:ext cx="1742400" cy="1112400"/>
          </a:xfrm>
        </p:spPr>
        <p:txBody>
          <a:bodyPr wrap="square" lIns="90000" tIns="46800" rIns="90000" bIns="46800" anchor="t">
            <a:normAutofit/>
          </a:bodyPr>
          <a:lstStyle>
            <a:lvl1pPr>
              <a:defRPr sz="5400">
                <a:solidFill>
                  <a:srgbClr val="FFFFFF"/>
                </a:solidFill>
              </a:defRPr>
            </a:lvl1pPr>
          </a:lstStyle>
          <a:p>
            <a:r>
              <a:rPr lang="zh-CN" altLang="en-US" dirty="0"/>
              <a:t>标题</a:t>
            </a:r>
            <a:endParaRPr lang="zh-CN" altLang="en-US" dirty="0"/>
          </a:p>
        </p:txBody>
      </p:sp>
      <p:sp>
        <p:nvSpPr>
          <p:cNvPr id="7" name="日期占位符 3"/>
          <p:cNvSpPr>
            <a:spLocks noGrp="1"/>
          </p:cNvSpPr>
          <p:nvPr>
            <p:ph type="dt" sz="half" idx="10"/>
            <p:custDataLst>
              <p:tags r:id="rId8"/>
            </p:custDataLst>
          </p:nvPr>
        </p:nvSpPr>
        <p:spPr/>
        <p:txBody>
          <a:bodyPr wrap="square">
            <a:normAutofit/>
          </a:bodyPr>
          <a:lstStyle>
            <a:lvl1pPr>
              <a:defRPr>
                <a:latin typeface="+mn-ea"/>
                <a:ea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9"/>
            </p:custDataLst>
          </p:nvPr>
        </p:nvSpPr>
        <p:spPr/>
        <p:txBody>
          <a:bodyPr/>
          <a:lstStyle>
            <a:lvl1pPr>
              <a:defRPr>
                <a:latin typeface="+mn-ea"/>
                <a:ea typeface="+mn-ea"/>
              </a:defRPr>
            </a:lvl1pPr>
          </a:lstStyle>
          <a:p>
            <a:endParaRPr lang="zh-CN" altLang="en-US"/>
          </a:p>
        </p:txBody>
      </p:sp>
      <p:sp>
        <p:nvSpPr>
          <p:cNvPr id="9" name="灯片编号占位符 5"/>
          <p:cNvSpPr>
            <a:spLocks noGrp="1"/>
          </p:cNvSpPr>
          <p:nvPr>
            <p:ph type="sldNum" sz="quarter" idx="12"/>
            <p:custDataLst>
              <p:tags r:id="rId10"/>
            </p:custDataLst>
          </p:nvPr>
        </p:nvSpPr>
        <p:spPr/>
        <p:txBody>
          <a:bodyPr wrap="square">
            <a:normAutofit/>
          </a:bodyPr>
          <a:lstStyle>
            <a:lvl1pPr>
              <a:defRPr>
                <a:latin typeface="+mn-ea"/>
                <a:ea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2192000" cy="6858000"/>
          </a:xfrm>
          <a:prstGeom prst="rect">
            <a:avLst/>
          </a:prstGeom>
          <a:gradFill>
            <a:gsLst>
              <a:gs pos="15000">
                <a:schemeClr val="bg2">
                  <a:lumMod val="50000"/>
                  <a:lumOff val="50000"/>
                </a:schemeClr>
              </a:gs>
              <a:gs pos="100000">
                <a:schemeClr val="bg2">
                  <a:lumMod val="90000"/>
                </a:schemeClr>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卡通人物&#10;&#10;低可信度描述已自动生成"/>
          <p:cNvPicPr>
            <a:picLocks noChangeAspect="1"/>
          </p:cNvPicPr>
          <p:nvPr userDrawn="1">
            <p:custDataLst>
              <p:tags r:id="rId3"/>
            </p:custDataLst>
          </p:nvPr>
        </p:nvPicPr>
        <p:blipFill rotWithShape="1">
          <a:blip r:embed="rId4" cstate="print">
            <a:alphaModFix amt="60000"/>
            <a:extLst>
              <a:ext uri="{28A0092B-C50C-407E-A947-70E740481C1C}">
                <a14:useLocalDpi xmlns:a14="http://schemas.microsoft.com/office/drawing/2010/main" val="0"/>
              </a:ext>
            </a:extLst>
          </a:blip>
          <a:srcRect t="29850" r="42460"/>
          <a:stretch>
            <a:fillRect/>
          </a:stretch>
        </p:blipFill>
        <p:spPr>
          <a:xfrm>
            <a:off x="10791825" y="0"/>
            <a:ext cx="1400175" cy="1698625"/>
          </a:xfrm>
          <a:prstGeom prst="rect">
            <a:avLst/>
          </a:prstGeom>
        </p:spPr>
      </p:pic>
      <p:pic>
        <p:nvPicPr>
          <p:cNvPr id="10" name="图片 9" descr="形状, 圆圈&#10;&#10;描述已自动生成"/>
          <p:cNvPicPr>
            <a:picLocks noChangeAspect="1"/>
          </p:cNvPicPr>
          <p:nvPr userDrawn="1">
            <p:custDataLst>
              <p:tags r:id="rId5"/>
            </p:custDataLst>
          </p:nvPr>
        </p:nvPicPr>
        <p:blipFill>
          <a:blip r:embed="rId6" cstate="print">
            <a:alphaModFix amt="50000"/>
            <a:extLst>
              <a:ext uri="{28A0092B-C50C-407E-A947-70E740481C1C}">
                <a14:useLocalDpi xmlns:a14="http://schemas.microsoft.com/office/drawing/2010/main" val="0"/>
              </a:ext>
            </a:extLst>
          </a:blip>
          <a:stretch>
            <a:fillRect/>
          </a:stretch>
        </p:blipFill>
        <p:spPr>
          <a:xfrm flipH="1">
            <a:off x="10087817" y="5457679"/>
            <a:ext cx="1779018" cy="965783"/>
          </a:xfrm>
          <a:prstGeom prst="rect">
            <a:avLst/>
          </a:prstGeom>
        </p:spPr>
      </p:pic>
      <p:pic>
        <p:nvPicPr>
          <p:cNvPr id="11" name="图片 10" descr="形状, 圆圈&#10;&#10;描述已自动生成"/>
          <p:cNvPicPr>
            <a:picLocks noChangeAspect="1"/>
          </p:cNvPicPr>
          <p:nvPr userDrawn="1">
            <p:custDataLst>
              <p:tags r:id="rId7"/>
            </p:custDataLst>
          </p:nvPr>
        </p:nvPicPr>
        <p:blipFill>
          <a:blip r:embed="rId6" cstate="print">
            <a:alphaModFix amt="80000"/>
            <a:extLst>
              <a:ext uri="{28A0092B-C50C-407E-A947-70E740481C1C}">
                <a14:useLocalDpi xmlns:a14="http://schemas.microsoft.com/office/drawing/2010/main" val="0"/>
              </a:ext>
            </a:extLst>
          </a:blip>
          <a:stretch>
            <a:fillRect/>
          </a:stretch>
        </p:blipFill>
        <p:spPr>
          <a:xfrm>
            <a:off x="9746333" y="5184949"/>
            <a:ext cx="1147581" cy="622991"/>
          </a:xfrm>
          <a:prstGeom prst="rect">
            <a:avLst/>
          </a:prstGeom>
        </p:spPr>
      </p:pic>
      <p:pic>
        <p:nvPicPr>
          <p:cNvPr id="12" name="图片 11" descr="形状, 圆圈&#10;&#10;描述已自动生成"/>
          <p:cNvPicPr>
            <a:picLocks noChangeAspect="1"/>
          </p:cNvPicPr>
          <p:nvPr userDrawn="1">
            <p:custDataLst>
              <p:tags r:id="rId8"/>
            </p:custDataLst>
          </p:nvPr>
        </p:nvPicPr>
        <p:blipFill>
          <a:blip r:embed="rId9" cstate="print">
            <a:alphaModFix amt="20000"/>
            <a:extLst>
              <a:ext uri="{28A0092B-C50C-407E-A947-70E740481C1C}">
                <a14:useLocalDpi xmlns:a14="http://schemas.microsoft.com/office/drawing/2010/main" val="0"/>
              </a:ext>
            </a:extLst>
          </a:blip>
          <a:stretch>
            <a:fillRect/>
          </a:stretch>
        </p:blipFill>
        <p:spPr>
          <a:xfrm rot="1680000">
            <a:off x="1250815" y="666406"/>
            <a:ext cx="1376589" cy="742368"/>
          </a:xfrm>
          <a:prstGeom prst="rect">
            <a:avLst/>
          </a:prstGeom>
        </p:spPr>
      </p:pic>
      <p:pic>
        <p:nvPicPr>
          <p:cNvPr id="13" name="图片 12" descr="卡通人物&#10;&#10;低可信度描述已自动生成"/>
          <p:cNvPicPr>
            <a:picLocks noChangeAspect="1"/>
          </p:cNvPicPr>
          <p:nvPr userDrawn="1">
            <p:custDataLst>
              <p:tags r:id="rId10"/>
            </p:custDataLst>
          </p:nvPr>
        </p:nvPicPr>
        <p:blipFill rotWithShape="1">
          <a:blip r:embed="rId11">
            <a:alphaModFix amt="70000"/>
          </a:blip>
          <a:srcRect t="1" b="46249"/>
          <a:stretch>
            <a:fillRect/>
          </a:stretch>
        </p:blipFill>
        <p:spPr>
          <a:xfrm>
            <a:off x="220707" y="5597413"/>
            <a:ext cx="2345258" cy="1260587"/>
          </a:xfrm>
          <a:prstGeom prst="rect">
            <a:avLst/>
          </a:prstGeom>
        </p:spPr>
      </p:pic>
      <p:sp>
        <p:nvSpPr>
          <p:cNvPr id="2" name="标题 1"/>
          <p:cNvSpPr>
            <a:spLocks noGrp="1"/>
          </p:cNvSpPr>
          <p:nvPr>
            <p:ph type="title"/>
            <p:custDataLst>
              <p:tags r:id="rId12"/>
            </p:custDataLst>
          </p:nvPr>
        </p:nvSpPr>
        <p:spPr>
          <a:xfrm>
            <a:off x="1627200" y="3160800"/>
            <a:ext cx="8938800" cy="1746000"/>
          </a:xfrm>
        </p:spPr>
        <p:txBody>
          <a:bodyPr wrap="square" lIns="90000" tIns="46800" rIns="90000" bIns="46800" anchor="t">
            <a:normAutofit/>
          </a:bodyPr>
          <a:lstStyle>
            <a:lvl1pPr algn="ctr">
              <a:defRPr sz="5600">
                <a:solidFill>
                  <a:schemeClr val="tx2"/>
                </a:solidFill>
              </a:defRPr>
            </a:lvl1pPr>
          </a:lstStyle>
          <a:p>
            <a:r>
              <a:rPr lang="zh-CN" altLang="en-US" dirty="0"/>
              <a:t>单击此处编辑母版标题样式</a:t>
            </a:r>
            <a:endParaRPr lang="zh-CN" altLang="en-US" dirty="0"/>
          </a:p>
        </p:txBody>
      </p:sp>
      <p:sp>
        <p:nvSpPr>
          <p:cNvPr id="8" name="节编号 3"/>
          <p:cNvSpPr>
            <a:spLocks noGrp="1"/>
          </p:cNvSpPr>
          <p:nvPr>
            <p:ph type="body" sz="quarter" idx="13" hasCustomPrompt="1"/>
            <p:custDataLst>
              <p:tags r:id="rId13"/>
            </p:custDataLst>
          </p:nvPr>
        </p:nvSpPr>
        <p:spPr>
          <a:xfrm>
            <a:off x="3427200" y="1868400"/>
            <a:ext cx="5335200" cy="1026000"/>
          </a:xfrm>
        </p:spPr>
        <p:txBody>
          <a:bodyPr wrap="none" lIns="90000" tIns="46800" rIns="90000" bIns="46800" anchor="b">
            <a:normAutofit/>
          </a:bodyPr>
          <a:lstStyle>
            <a:lvl1pPr marL="0" indent="0" algn="ctr">
              <a:buNone/>
              <a:defRPr sz="4000" b="1" spc="100" baseline="0">
                <a:solidFill>
                  <a:schemeClr val="accent1"/>
                </a:solidFill>
              </a:defRPr>
            </a:lvl1pPr>
          </a:lstStyle>
          <a:p>
            <a:pPr lvl="0"/>
            <a:r>
              <a:rPr lang="zh-CN" altLang="en-US" dirty="0"/>
              <a:t>节编号</a:t>
            </a:r>
            <a:endParaRPr lang="zh-CN" altLang="en-US" dirty="0"/>
          </a:p>
        </p:txBody>
      </p:sp>
      <p:sp>
        <p:nvSpPr>
          <p:cNvPr id="4" name="日期占位符 4"/>
          <p:cNvSpPr>
            <a:spLocks noGrp="1"/>
          </p:cNvSpPr>
          <p:nvPr>
            <p:ph type="dt" sz="half" idx="10"/>
            <p:custDataLst>
              <p:tags r:id="rId14"/>
            </p:custDataLst>
          </p:nvPr>
        </p:nvSpPr>
        <p:spPr/>
        <p:txBody>
          <a:bodyPr wrap="square">
            <a:normAutofit/>
          </a:bodyPr>
          <a:lstStyle>
            <a:lvl1pPr>
              <a:defRPr>
                <a:latin typeface="+mn-ea"/>
                <a:ea typeface="+mn-ea"/>
              </a:defRPr>
            </a:lvl1p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15"/>
            </p:custDataLst>
          </p:nvPr>
        </p:nvSpPr>
        <p:spPr/>
        <p:txBody>
          <a:bodyPr/>
          <a:lstStyle>
            <a:lvl1pPr>
              <a:defRPr>
                <a:latin typeface="+mn-ea"/>
                <a:ea typeface="+mn-ea"/>
              </a:defRPr>
            </a:lvl1pPr>
          </a:lstStyle>
          <a:p>
            <a:endParaRPr lang="zh-CN" altLang="en-US"/>
          </a:p>
        </p:txBody>
      </p:sp>
      <p:sp>
        <p:nvSpPr>
          <p:cNvPr id="6" name="灯片编号占位符 6"/>
          <p:cNvSpPr>
            <a:spLocks noGrp="1"/>
          </p:cNvSpPr>
          <p:nvPr>
            <p:ph type="sldNum" sz="quarter" idx="12"/>
            <p:custDataLst>
              <p:tags r:id="rId16"/>
            </p:custDataLst>
          </p:nvPr>
        </p:nvSpPr>
        <p:spPr/>
        <p:txBody>
          <a:bodyPr wrap="square">
            <a:normAutofit/>
          </a:bodyPr>
          <a:lstStyle>
            <a:lvl1pPr>
              <a:defRPr>
                <a:latin typeface="+mn-ea"/>
                <a:ea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lvl1pPr>
              <a:defRPr>
                <a:latin typeface="+mn-ea"/>
                <a:ea typeface="+mn-ea"/>
              </a:defRPr>
            </a:lvl1p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lvl1pPr>
              <a:defRPr>
                <a:latin typeface="+mn-ea"/>
                <a:ea typeface="+mn-ea"/>
              </a:defRPr>
            </a:lvl1p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lvl1pPr>
              <a:defRPr>
                <a:latin typeface="+mn-ea"/>
                <a:ea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hasCustomPrompt="1"/>
            <p:custDataLst>
              <p:tags r:id="rId4"/>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6"/>
            </p:custDataLst>
          </p:nvPr>
        </p:nvSpPr>
        <p:spPr/>
        <p:txBody>
          <a:bodyPr wrap="square">
            <a:normAutofit/>
          </a:bodyPr>
          <a:lstStyle>
            <a:lvl1pPr>
              <a:defRPr>
                <a:latin typeface="+mn-ea"/>
                <a:ea typeface="+mn-ea"/>
              </a:defRPr>
            </a:lvl1p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7"/>
            </p:custDataLst>
          </p:nvPr>
        </p:nvSpPr>
        <p:spPr/>
        <p:txBody>
          <a:bodyPr/>
          <a:lstStyle>
            <a:lvl1pPr>
              <a:defRPr>
                <a:latin typeface="+mn-ea"/>
                <a:ea typeface="+mn-ea"/>
              </a:defRPr>
            </a:lvl1p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lvl1pPr>
              <a:defRPr>
                <a:latin typeface="+mn-ea"/>
                <a:ea typeface="+mn-ea"/>
              </a:defRPr>
            </a:lvl1pPr>
          </a:lstStyle>
          <a:p>
            <a:fld id="{BE5F26B5-172A-4DC2-B0B7-181CFC56B87C}" type="slidenum">
              <a:rPr lang="zh-CN" altLang="en-US" smtClean="0"/>
            </a:fld>
            <a:endParaRPr lang="zh-CN" altLang="en-US"/>
          </a:p>
        </p:txBody>
      </p:sp>
      <p:sp>
        <p:nvSpPr>
          <p:cNvPr id="10" name="标题 9"/>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mn-ea"/>
                <a:ea typeface="+mn-ea"/>
              </a:defRPr>
            </a:lvl1p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a:latin typeface="+mn-ea"/>
                <a:ea typeface="+mn-ea"/>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mn-ea"/>
                <a:ea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mn-ea"/>
                <a:ea typeface="+mn-ea"/>
              </a:defRPr>
            </a:lvl1p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lvl1pPr>
              <a:defRPr>
                <a:latin typeface="+mn-ea"/>
                <a:ea typeface="+mn-ea"/>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mn-ea"/>
                <a:ea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lvl1pPr>
              <a:defRPr>
                <a:latin typeface="+mn-ea"/>
                <a:ea typeface="+mn-ea"/>
              </a:defRPr>
            </a:lvl1p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lvl1pPr>
              <a:defRPr>
                <a:latin typeface="+mn-ea"/>
                <a:ea typeface="+mn-ea"/>
              </a:defRPr>
            </a:lvl1p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lvl1pPr>
              <a:defRPr>
                <a:latin typeface="+mn-ea"/>
                <a:ea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lvl1pPr>
              <a:defRPr>
                <a:latin typeface="+mn-ea"/>
                <a:ea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lvl1pPr>
              <a:defRPr>
                <a:latin typeface="+mn-ea"/>
                <a:ea typeface="+mn-ea"/>
              </a:defRPr>
            </a:lvl1p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lvl1pPr>
              <a:defRPr>
                <a:latin typeface="+mn-ea"/>
                <a:ea typeface="+mn-ea"/>
              </a:defRPr>
            </a:lvl1p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2192000" cy="6858000"/>
          </a:xfrm>
          <a:prstGeom prst="rect">
            <a:avLst/>
          </a:prstGeom>
          <a:gradFill>
            <a:gsLst>
              <a:gs pos="20000">
                <a:schemeClr val="bg2">
                  <a:lumMod val="50000"/>
                  <a:lumOff val="50000"/>
                </a:schemeClr>
              </a:gs>
              <a:gs pos="100000">
                <a:schemeClr val="bg2">
                  <a:lumMod val="90000"/>
                </a:schemeClr>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单圆角 7"/>
          <p:cNvSpPr/>
          <p:nvPr userDrawn="1">
            <p:custDataLst>
              <p:tags r:id="rId3"/>
            </p:custDataLst>
          </p:nvPr>
        </p:nvSpPr>
        <p:spPr>
          <a:xfrm flipH="1">
            <a:off x="8412982" y="0"/>
            <a:ext cx="3779018" cy="6858000"/>
          </a:xfrm>
          <a:prstGeom prst="round1Rect">
            <a:avLst/>
          </a:prstGeom>
          <a:gradFill flip="none" rotWithShape="1">
            <a:gsLst>
              <a:gs pos="10000">
                <a:schemeClr val="accent1"/>
              </a:gs>
              <a:gs pos="100000">
                <a:schemeClr val="accent1">
                  <a:lumMod val="20000"/>
                  <a:lumOff val="80000"/>
                  <a:alpha val="50000"/>
                </a:schemeClr>
              </a:gs>
            </a:gsLst>
            <a:lin ang="15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标&#10;&#10;描述已自动生成"/>
          <p:cNvPicPr>
            <a:picLocks noChangeAspect="1"/>
          </p:cNvPicPr>
          <p:nvPr userDrawn="1">
            <p:custDataLst>
              <p:tags r:id="rId4"/>
            </p:custDataLst>
          </p:nvPr>
        </p:nvPicPr>
        <p:blipFill>
          <a:blip r:embed="rId5" cstate="print">
            <a:alphaModFix amt="90000"/>
            <a:extLst>
              <a:ext uri="{28A0092B-C50C-407E-A947-70E740481C1C}">
                <a14:useLocalDpi xmlns:a14="http://schemas.microsoft.com/office/drawing/2010/main" val="0"/>
              </a:ext>
            </a:extLst>
          </a:blip>
          <a:stretch>
            <a:fillRect/>
          </a:stretch>
        </p:blipFill>
        <p:spPr>
          <a:xfrm>
            <a:off x="9244207" y="3152168"/>
            <a:ext cx="1865466" cy="1766706"/>
          </a:xfrm>
          <a:prstGeom prst="rect">
            <a:avLst/>
          </a:prstGeom>
        </p:spPr>
      </p:pic>
      <p:pic>
        <p:nvPicPr>
          <p:cNvPr id="11" name="图片 10" descr="形状, 圆圈&#10;&#10;描述已自动生成"/>
          <p:cNvPicPr>
            <a:picLocks noChangeAspect="1"/>
          </p:cNvPicPr>
          <p:nvPr userDrawn="1">
            <p:custDataLst>
              <p:tags r:id="rId6"/>
            </p:custDataLst>
          </p:nvPr>
        </p:nvPicPr>
        <p:blipFill>
          <a:blip r:embed="rId7" cstate="print">
            <a:alphaModFix amt="95000"/>
            <a:extLst>
              <a:ext uri="{28A0092B-C50C-407E-A947-70E740481C1C}">
                <a14:useLocalDpi xmlns:a14="http://schemas.microsoft.com/office/drawing/2010/main" val="0"/>
              </a:ext>
            </a:extLst>
          </a:blip>
          <a:stretch>
            <a:fillRect/>
          </a:stretch>
        </p:blipFill>
        <p:spPr>
          <a:xfrm flipH="1">
            <a:off x="8031352" y="5382895"/>
            <a:ext cx="1824830" cy="990651"/>
          </a:xfrm>
          <a:prstGeom prst="rect">
            <a:avLst/>
          </a:prstGeom>
        </p:spPr>
      </p:pic>
      <p:pic>
        <p:nvPicPr>
          <p:cNvPr id="12" name="图片 11" descr="图标&#10;&#10;描述已自动生成"/>
          <p:cNvPicPr>
            <a:picLocks noChangeAspect="1"/>
          </p:cNvPicPr>
          <p:nvPr userDrawn="1">
            <p:custDataLst>
              <p:tags r:id="rId8"/>
            </p:custDataLst>
          </p:nvPr>
        </p:nvPicPr>
        <p:blipFill>
          <a:blip r:embed="rId9" cstate="print">
            <a:alphaModFix amt="95000"/>
            <a:extLst>
              <a:ext uri="{28A0092B-C50C-407E-A947-70E740481C1C}">
                <a14:useLocalDpi xmlns:a14="http://schemas.microsoft.com/office/drawing/2010/main" val="0"/>
              </a:ext>
            </a:extLst>
          </a:blip>
          <a:stretch>
            <a:fillRect/>
          </a:stretch>
        </p:blipFill>
        <p:spPr>
          <a:xfrm flipH="1">
            <a:off x="7765174" y="1135014"/>
            <a:ext cx="2589028" cy="3081496"/>
          </a:xfrm>
          <a:prstGeom prst="rect">
            <a:avLst/>
          </a:prstGeom>
        </p:spPr>
      </p:pic>
      <p:pic>
        <p:nvPicPr>
          <p:cNvPr id="13" name="图片 12" descr="卡通人物&#10;&#10;低可信度描述已自动生成"/>
          <p:cNvPicPr>
            <a:picLocks noChangeAspect="1"/>
          </p:cNvPicPr>
          <p:nvPr userDrawn="1">
            <p:custDataLst>
              <p:tags r:id="rId10"/>
            </p:custDataLst>
          </p:nvPr>
        </p:nvPicPr>
        <p:blipFill rotWithShape="1">
          <a:blip r:embed="rId11" cstate="print">
            <a:alphaModFix amt="90000"/>
            <a:extLst>
              <a:ext uri="{28A0092B-C50C-407E-A947-70E740481C1C}">
                <a14:useLocalDpi xmlns:a14="http://schemas.microsoft.com/office/drawing/2010/main" val="0"/>
              </a:ext>
            </a:extLst>
          </a:blip>
          <a:srcRect l="45536" t="31757"/>
          <a:stretch>
            <a:fillRect/>
          </a:stretch>
        </p:blipFill>
        <p:spPr>
          <a:xfrm flipH="1">
            <a:off x="10817211" y="0"/>
            <a:ext cx="1361321" cy="1705726"/>
          </a:xfrm>
          <a:prstGeom prst="rect">
            <a:avLst/>
          </a:prstGeom>
        </p:spPr>
      </p:pic>
      <p:pic>
        <p:nvPicPr>
          <p:cNvPr id="15" name="图片 14" descr="图标, 圆圈&#10;&#10;描述已自动生成"/>
          <p:cNvPicPr>
            <a:picLocks noChangeAspect="1"/>
          </p:cNvPicPr>
          <p:nvPr userDrawn="1">
            <p:custDataLst>
              <p:tags r:id="rId12"/>
            </p:custDataLst>
          </p:nvPr>
        </p:nvPicPr>
        <p:blipFill rotWithShape="1">
          <a:blip r:embed="rId13" cstate="print">
            <a:alphaModFix amt="70000"/>
            <a:extLst>
              <a:ext uri="{28A0092B-C50C-407E-A947-70E740481C1C}">
                <a14:useLocalDpi xmlns:a14="http://schemas.microsoft.com/office/drawing/2010/main" val="0"/>
              </a:ext>
            </a:extLst>
          </a:blip>
          <a:srcRect l="59435" r="-4393" b="-7151"/>
          <a:stretch>
            <a:fillRect/>
          </a:stretch>
        </p:blipFill>
        <p:spPr>
          <a:xfrm flipH="1">
            <a:off x="11645132" y="5070157"/>
            <a:ext cx="546868" cy="1303389"/>
          </a:xfrm>
          <a:prstGeom prst="rect">
            <a:avLst/>
          </a:prstGeom>
        </p:spPr>
      </p:pic>
      <p:sp>
        <p:nvSpPr>
          <p:cNvPr id="2" name="标题 1"/>
          <p:cNvSpPr>
            <a:spLocks noGrp="1"/>
          </p:cNvSpPr>
          <p:nvPr>
            <p:ph type="ctrTitle" hasCustomPrompt="1"/>
            <p:custDataLst>
              <p:tags r:id="rId14"/>
            </p:custDataLst>
          </p:nvPr>
        </p:nvSpPr>
        <p:spPr>
          <a:xfrm>
            <a:off x="1134000" y="1705726"/>
            <a:ext cx="6172328" cy="1620674"/>
          </a:xfrm>
        </p:spPr>
        <p:txBody>
          <a:bodyPr wrap="square" lIns="90000" tIns="46800" rIns="90000" bIns="46800" anchor="b">
            <a:normAutofit/>
          </a:bodyPr>
          <a:lstStyle>
            <a:lvl1pPr algn="l">
              <a:lnSpc>
                <a:spcPct val="100000"/>
              </a:lnSpc>
              <a:defRPr sz="6000">
                <a:solidFill>
                  <a:schemeClr val="tx2"/>
                </a:solidFill>
              </a:defRPr>
            </a:lvl1pPr>
          </a:lstStyle>
          <a:p>
            <a:r>
              <a:rPr lang="zh-CN" altLang="en-US" dirty="0"/>
              <a:t>编辑母版标题</a:t>
            </a:r>
            <a:endParaRPr lang="zh-CN" altLang="en-US" dirty="0"/>
          </a:p>
        </p:txBody>
      </p:sp>
      <p:sp>
        <p:nvSpPr>
          <p:cNvPr id="3" name="副标题 2"/>
          <p:cNvSpPr>
            <a:spLocks noGrp="1"/>
          </p:cNvSpPr>
          <p:nvPr>
            <p:ph type="subTitle" idx="1" hasCustomPrompt="1"/>
            <p:custDataLst>
              <p:tags r:id="rId15"/>
            </p:custDataLst>
          </p:nvPr>
        </p:nvSpPr>
        <p:spPr>
          <a:xfrm>
            <a:off x="1133999" y="3484800"/>
            <a:ext cx="6168166" cy="507600"/>
          </a:xfrm>
        </p:spPr>
        <p:txBody>
          <a:bodyPr wrap="square" lIns="90000" tIns="46800" rIns="90000" bIns="46800" anchor="ctr">
            <a:normAutofit/>
          </a:bodyPr>
          <a:lstStyle>
            <a:lvl1pPr marL="0" indent="0" algn="l">
              <a:lnSpc>
                <a:spcPct val="100000"/>
              </a:lnSpc>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16"/>
            </p:custDataLst>
          </p:nvPr>
        </p:nvSpPr>
        <p:spPr/>
        <p:txBody>
          <a:bodyPr wrap="square">
            <a:normAutofit/>
          </a:bodyPr>
          <a:lstStyle>
            <a:lvl1pPr>
              <a:defRPr>
                <a:latin typeface="+mn-ea"/>
                <a:ea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7"/>
            </p:custDataLst>
          </p:nvPr>
        </p:nvSpPr>
        <p:spPr/>
        <p:txBody>
          <a:bodyPr/>
          <a:lstStyle>
            <a:lvl1pPr>
              <a:defRPr>
                <a:latin typeface="+mn-ea"/>
                <a:ea typeface="+mn-ea"/>
              </a:defRPr>
            </a:lvl1pPr>
          </a:lstStyle>
          <a:p>
            <a:endParaRPr lang="zh-CN" altLang="en-US"/>
          </a:p>
        </p:txBody>
      </p:sp>
      <p:sp>
        <p:nvSpPr>
          <p:cNvPr id="6" name="灯片编号占位符 5"/>
          <p:cNvSpPr>
            <a:spLocks noGrp="1"/>
          </p:cNvSpPr>
          <p:nvPr>
            <p:ph type="sldNum" sz="quarter" idx="12"/>
            <p:custDataLst>
              <p:tags r:id="rId18"/>
            </p:custDataLst>
          </p:nvPr>
        </p:nvSpPr>
        <p:spPr>
          <a:xfrm>
            <a:off x="8610600" y="6356350"/>
            <a:ext cx="2743200" cy="365125"/>
          </a:xfrm>
        </p:spPr>
        <p:txBody>
          <a:bodyPr wrap="square">
            <a:normAutofit/>
          </a:bodyPr>
          <a:lstStyle>
            <a:lvl1pPr>
              <a:defRPr>
                <a:latin typeface="+mn-ea"/>
                <a:ea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19"/>
            </p:custDataLst>
          </p:nvPr>
        </p:nvSpPr>
        <p:spPr>
          <a:xfrm>
            <a:off x="1134000" y="4287600"/>
            <a:ext cx="4510800" cy="626400"/>
          </a:xfrm>
          <a:prstGeom prst="roundRect">
            <a:avLst>
              <a:gd name="adj" fmla="val 50000"/>
            </a:avLst>
          </a:prstGeom>
          <a:gradFill>
            <a:gsLst>
              <a:gs pos="0">
                <a:schemeClr val="accent1">
                  <a:lumMod val="60000"/>
                  <a:lumOff val="40000"/>
                </a:schemeClr>
              </a:gs>
              <a:gs pos="70000">
                <a:schemeClr val="accent1"/>
              </a:gs>
            </a:gsLst>
            <a:lin ang="3000000" scaled="0"/>
          </a:gradFill>
        </p:spPr>
        <p:txBody>
          <a:bodyPr wrap="square" lIns="90000" tIns="46800" rIns="90000" bIns="46800" anchor="ctr">
            <a:normAutofit/>
          </a:bodyPr>
          <a:lstStyle>
            <a:lvl1pPr marL="0" indent="0" algn="ctr">
              <a:lnSpc>
                <a:spcPct val="100000"/>
              </a:lnSpc>
              <a:buNone/>
              <a:defRPr sz="1800" b="1">
                <a:solidFill>
                  <a:srgbClr val="FFFFFF"/>
                </a:solidFill>
                <a:latin typeface="+mn-ea"/>
                <a:ea typeface="+mn-ea"/>
              </a:defRPr>
            </a:lvl1pPr>
          </a:lstStyle>
          <a:p>
            <a:pPr lvl="0"/>
            <a:r>
              <a:rPr lang="zh-CN" altLang="en-US" dirty="0"/>
              <a:t>署名</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0" y="0"/>
            <a:ext cx="12190095" cy="6858000"/>
          </a:xfrm>
          <a:prstGeom prst="rect">
            <a:avLst/>
          </a:prstGeom>
          <a:gradFill>
            <a:gsLst>
              <a:gs pos="0">
                <a:schemeClr val="bg2">
                  <a:lumMod val="92000"/>
                </a:schemeClr>
              </a:gs>
              <a:gs pos="100000">
                <a:schemeClr val="bg1"/>
              </a:gs>
            </a:gsLst>
            <a:lin ang="18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9" name="标题"/>
          <p:cNvSpPr txBox="1">
            <a:spLocks noGrp="1"/>
          </p:cNvSpPr>
          <p:nvPr>
            <p:ph type="title" idx="2" hasCustomPrompt="1"/>
            <p:custDataLst>
              <p:tags r:id="rId3"/>
            </p:custDataLst>
          </p:nvPr>
        </p:nvSpPr>
        <p:spPr>
          <a:xfrm>
            <a:off x="4176395" y="3316586"/>
            <a:ext cx="6257925" cy="1645285"/>
          </a:xfrm>
          <a:prstGeom prst="rect">
            <a:avLst/>
          </a:prstGeom>
          <a:noFill/>
          <a:ln>
            <a:noFill/>
            <a:prstDash val="sysDash"/>
          </a:ln>
        </p:spPr>
        <p:txBody>
          <a:bodyPr vert="horz" wrap="square" lIns="0" tIns="0" rIns="0" bIns="0" rtlCol="0" anchor="t" anchorCtr="0">
            <a:normAutofit/>
          </a:bodyPr>
          <a:lstStyle>
            <a:lvl1pPr marL="0" marR="0" lvl="0" algn="r" defTabSz="914400" rtl="0" eaLnBrk="1" fontAlgn="auto" latinLnBrk="0" hangingPunct="1">
              <a:lnSpc>
                <a:spcPct val="100000"/>
              </a:lnSpc>
              <a:buClrTx/>
              <a:buSzTx/>
              <a:buFontTx/>
              <a:buNone/>
              <a:defRPr kumimoji="0" lang="zh-CN" altLang="en-US" sz="6000" b="1" i="0" u="none" strike="noStrike" kern="1200" cap="none" spc="300" normalizeH="0" baseline="0" noProof="1" dirty="0">
                <a:ln>
                  <a:noFill/>
                  <a:prstDash val="sysDot"/>
                </a:ln>
                <a:solidFill>
                  <a:schemeClr val="accent1"/>
                </a:solidFill>
                <a:latin typeface="+mj-ea"/>
                <a:ea typeface="+mj-ea"/>
                <a:cs typeface="MiSans" panose="00000500000000000000" charset="-122"/>
                <a:sym typeface="+mn-ea"/>
              </a:defRPr>
            </a:lvl1pPr>
          </a:lstStyle>
          <a:p>
            <a:pPr lvl="0"/>
            <a:r>
              <a:rPr dirty="0">
                <a:sym typeface="+mn-ea"/>
              </a:rPr>
              <a:t>单击编辑标题</a:t>
            </a:r>
            <a:endParaRPr dirty="0">
              <a:sym typeface="+mn-ea"/>
            </a:endParaRPr>
          </a:p>
        </p:txBody>
      </p:sp>
      <p:sp>
        <p:nvSpPr>
          <p:cNvPr id="10" name="节编号"/>
          <p:cNvSpPr txBox="1">
            <a:spLocks noGrp="1"/>
          </p:cNvSpPr>
          <p:nvPr>
            <p:ph type="body" idx="1" hasCustomPrompt="1"/>
            <p:custDataLst>
              <p:tags r:id="rId4"/>
            </p:custDataLst>
          </p:nvPr>
        </p:nvSpPr>
        <p:spPr>
          <a:xfrm>
            <a:off x="6399681" y="1979230"/>
            <a:ext cx="4034659" cy="1151890"/>
          </a:xfrm>
          <a:prstGeom prst="rect">
            <a:avLst/>
          </a:prstGeom>
          <a:noFill/>
          <a:ln>
            <a:noFill/>
            <a:prstDash val="sysDash"/>
          </a:ln>
        </p:spPr>
        <p:txBody>
          <a:bodyPr vert="horz" wrap="none" lIns="0" tIns="0" rIns="0" bIns="0" rtlCol="0" anchor="b" anchorCtr="0">
            <a:normAutofit/>
          </a:bodyPr>
          <a:lstStyle>
            <a:lvl1pPr marL="0" marR="0" lvl="0" algn="r" defTabSz="914400" rtl="0" eaLnBrk="1" fontAlgn="auto" latinLnBrk="0" hangingPunct="1">
              <a:lnSpc>
                <a:spcPct val="100000"/>
              </a:lnSpc>
              <a:buClrTx/>
              <a:buSzTx/>
              <a:buFontTx/>
              <a:buNone/>
              <a:defRPr kumimoji="0" lang="zh-CN" altLang="en-US" sz="4400" b="1" i="0" u="none" strike="noStrike" kern="1200" cap="none" spc="300" normalizeH="0" baseline="0" noProof="1" dirty="0">
                <a:ln>
                  <a:noFill/>
                  <a:prstDash val="sysDot"/>
                </a:ln>
                <a:solidFill>
                  <a:schemeClr val="accent1"/>
                </a:solidFill>
                <a:latin typeface="+mj-ea"/>
                <a:ea typeface="+mj-ea"/>
                <a:cs typeface="MiSans" panose="00000500000000000000" charset="-122"/>
                <a:sym typeface="+mn-ea"/>
              </a:defRPr>
            </a:lvl1pPr>
          </a:lstStyle>
          <a:p>
            <a:pPr lvl="0"/>
            <a:r>
              <a:rPr dirty="0">
                <a:sym typeface="+mn-ea"/>
              </a:rPr>
              <a:t>编辑节编号</a:t>
            </a:r>
            <a:endParaRPr dirty="0">
              <a:sym typeface="+mn-ea"/>
            </a:endParaRPr>
          </a:p>
        </p:txBody>
      </p:sp>
      <p:sp>
        <p:nvSpPr>
          <p:cNvPr id="11" name="日期占位符 3"/>
          <p:cNvSpPr>
            <a:spLocks noGrp="1"/>
          </p:cNvSpPr>
          <p:nvPr>
            <p:ph type="dt" sz="half" idx="10"/>
            <p:custDataLst>
              <p:tags r:id="rId5"/>
            </p:custDataLst>
          </p:nvPr>
        </p:nvSpPr>
        <p:spPr>
          <a:xfrm>
            <a:off x="838200" y="6356350"/>
            <a:ext cx="2743200" cy="365125"/>
          </a:xfrm>
        </p:spPr>
        <p:txBody>
          <a:bodyPr/>
          <a:lstStyle/>
          <a:p>
            <a:fld id="{D997B5FA-0921-464F-AAE1-844C04324D75}" type="datetimeFigureOut">
              <a:rPr lang="zh-CN" altLang="en-US" smtClean="0"/>
            </a:fld>
            <a:endParaRPr lang="zh-CN" altLang="en-US"/>
          </a:p>
        </p:txBody>
      </p:sp>
      <p:sp>
        <p:nvSpPr>
          <p:cNvPr id="12" name="页脚占位符 4"/>
          <p:cNvSpPr>
            <a:spLocks noGrp="1"/>
          </p:cNvSpPr>
          <p:nvPr>
            <p:ph type="ftr" sz="quarter" idx="11"/>
            <p:custDataLst>
              <p:tags r:id="rId6"/>
            </p:custDataLst>
          </p:nvPr>
        </p:nvSpPr>
        <p:spPr>
          <a:xfrm>
            <a:off x="4038600" y="6356350"/>
            <a:ext cx="4114800" cy="365125"/>
          </a:xfrm>
        </p:spPr>
        <p:txBody>
          <a:bodyPr/>
          <a:lstStyle/>
          <a:p>
            <a:endParaRPr lang="zh-CN" altLang="en-US"/>
          </a:p>
        </p:txBody>
      </p:sp>
      <p:sp>
        <p:nvSpPr>
          <p:cNvPr id="13" name="灯片编号占位符 5"/>
          <p:cNvSpPr>
            <a:spLocks noGrp="1"/>
          </p:cNvSpPr>
          <p:nvPr>
            <p:ph type="sldNum" sz="quarter" idx="12"/>
            <p:custDataLst>
              <p:tags r:id="rId7"/>
            </p:custDataLst>
          </p:nvPr>
        </p:nvSpPr>
        <p:spPr>
          <a:xfrm>
            <a:off x="8610600" y="6356350"/>
            <a:ext cx="2743200" cy="365125"/>
          </a:xfrm>
        </p:spPr>
        <p:txBody>
          <a:bodyPr/>
          <a:lstStyle/>
          <a:p>
            <a:fld id="{565CE74E-AB26-4998-AD42-012C4C1AD076}" type="slidenum">
              <a:rPr lang="zh-CN" altLang="en-US" smtClean="0"/>
            </a:fld>
            <a:endParaRPr lang="zh-CN" altLang="en-US"/>
          </a:p>
        </p:txBody>
      </p:sp>
      <p:sp>
        <p:nvSpPr>
          <p:cNvPr id="14" name="矩形: 圆顶角 12"/>
          <p:cNvSpPr/>
          <p:nvPr userDrawn="1">
            <p:custDataLst>
              <p:tags r:id="rId8"/>
            </p:custDataLst>
          </p:nvPr>
        </p:nvSpPr>
        <p:spPr>
          <a:xfrm rot="2160000" flipH="1">
            <a:off x="2314395" y="2028634"/>
            <a:ext cx="1498714" cy="2882836"/>
          </a:xfrm>
          <a:prstGeom prst="round2SameRect">
            <a:avLst>
              <a:gd name="adj1" fmla="val 50000"/>
              <a:gd name="adj2" fmla="val 0"/>
            </a:avLst>
          </a:prstGeom>
          <a:gradFill flip="none" rotWithShape="1">
            <a:gsLst>
              <a:gs pos="0">
                <a:srgbClr val="FFFFFF">
                  <a:alpha val="0"/>
                </a:srgbClr>
              </a:gs>
              <a:gs pos="56000">
                <a:schemeClr val="accent1">
                  <a:alpha val="34000"/>
                </a:schemeClr>
              </a:gs>
              <a:gs pos="98000">
                <a:schemeClr val="accent1">
                  <a:alpha val="5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cs typeface="MiSans" panose="00000500000000000000" charset="-122"/>
              <a:sym typeface="+mn-ea"/>
            </a:endParaRPr>
          </a:p>
        </p:txBody>
      </p:sp>
      <p:sp>
        <p:nvSpPr>
          <p:cNvPr id="15" name="矩形: 圆顶角 13"/>
          <p:cNvSpPr/>
          <p:nvPr userDrawn="1">
            <p:custDataLst>
              <p:tags r:id="rId9"/>
            </p:custDataLst>
          </p:nvPr>
        </p:nvSpPr>
        <p:spPr>
          <a:xfrm rot="12960000" flipH="1">
            <a:off x="1374377" y="1923376"/>
            <a:ext cx="1498714" cy="2923057"/>
          </a:xfrm>
          <a:prstGeom prst="round2SameRect">
            <a:avLst>
              <a:gd name="adj1" fmla="val 50000"/>
              <a:gd name="adj2" fmla="val 0"/>
            </a:avLst>
          </a:prstGeom>
          <a:gradFill flip="none" rotWithShape="1">
            <a:gsLst>
              <a:gs pos="87000">
                <a:schemeClr val="accent1">
                  <a:alpha val="0"/>
                  <a:lumMod val="0"/>
                  <a:lumOff val="100000"/>
                </a:schemeClr>
              </a:gs>
              <a:gs pos="0">
                <a:schemeClr val="accent1">
                  <a:lumMod val="5000"/>
                  <a:lumOff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cs typeface="MiSans" panose="00000500000000000000"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0" Type="http://schemas.openxmlformats.org/officeDocument/2006/relationships/theme" Target="../theme/theme2.xml"/><Relationship Id="rId2" Type="http://schemas.openxmlformats.org/officeDocument/2006/relationships/slideLayout" Target="../slideLayouts/slideLayout13.xml"/><Relationship Id="rId19" Type="http://schemas.openxmlformats.org/officeDocument/2006/relationships/tags" Target="../tags/tag87.xml"/><Relationship Id="rId18" Type="http://schemas.openxmlformats.org/officeDocument/2006/relationships/tags" Target="../tags/tag86.xml"/><Relationship Id="rId17" Type="http://schemas.openxmlformats.org/officeDocument/2006/relationships/tags" Target="../tags/tag85.xml"/><Relationship Id="rId16" Type="http://schemas.openxmlformats.org/officeDocument/2006/relationships/tags" Target="../tags/tag84.xml"/><Relationship Id="rId15" Type="http://schemas.openxmlformats.org/officeDocument/2006/relationships/tags" Target="../tags/tag83.xml"/><Relationship Id="rId14" Type="http://schemas.openxmlformats.org/officeDocument/2006/relationships/tags" Target="../tags/tag82.xml"/><Relationship Id="rId13" Type="http://schemas.openxmlformats.org/officeDocument/2006/relationships/image" Target="../media/image4.png"/><Relationship Id="rId12" Type="http://schemas.openxmlformats.org/officeDocument/2006/relationships/tags" Target="../tags/tag8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0"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8" name="图片 7" descr="卡通人物&#10;&#10;低可信度描述已自动生成"/>
          <p:cNvPicPr>
            <a:picLocks noChangeAspect="1"/>
          </p:cNvPicPr>
          <p:nvPr userDrawn="1">
            <p:custDataLst>
              <p:tags r:id="rId12"/>
            </p:custDataLst>
          </p:nvPr>
        </p:nvPicPr>
        <p:blipFill>
          <a:blip r:embed="rId13" cstate="print">
            <a:alphaModFix amt="80000"/>
            <a:extLst>
              <a:ext uri="{28A0092B-C50C-407E-A947-70E740481C1C}">
                <a14:useLocalDpi xmlns:a14="http://schemas.microsoft.com/office/drawing/2010/main" val="0"/>
              </a:ext>
            </a:extLst>
          </a:blip>
          <a:stretch>
            <a:fillRect/>
          </a:stretch>
        </p:blipFill>
        <p:spPr>
          <a:xfrm>
            <a:off x="10540375" y="331073"/>
            <a:ext cx="1145599" cy="1145599"/>
          </a:xfrm>
          <a:prstGeom prst="rect">
            <a:avLst/>
          </a:prstGeom>
        </p:spPr>
      </p:pic>
      <p:sp>
        <p:nvSpPr>
          <p:cNvPr id="2" name="标题占位符 1"/>
          <p:cNvSpPr>
            <a:spLocks noGrp="1"/>
          </p:cNvSpPr>
          <p:nvPr>
            <p:ph type="title"/>
            <p:custDataLst>
              <p:tags r:id="rId1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mn-ea"/>
                <a:ea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ea typeface="+mn-ea"/>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mn-ea"/>
                <a:ea typeface="+mn-ea"/>
              </a:defRPr>
            </a:lvl1pPr>
          </a:lstStyle>
          <a:p>
            <a:fld id="{BE5F26B5-172A-4DC2-B0B7-181CFC56B87C}" type="slidenum">
              <a:rPr lang="zh-CN" altLang="en-US" smtClean="0"/>
            </a:fld>
            <a:endParaRPr lang="zh-CN" altLang="en-US"/>
          </a:p>
        </p:txBody>
      </p:sp>
      <p:sp>
        <p:nvSpPr>
          <p:cNvPr id="9"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lumMod val="75000"/>
              <a:lumOff val="25000"/>
            </a:schemeClr>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0095" cy="6858000"/>
          </a:xfrm>
          <a:prstGeom prst="rect">
            <a:avLst/>
          </a:prstGeom>
          <a:gradFill>
            <a:gsLst>
              <a:gs pos="0">
                <a:schemeClr val="bg2">
                  <a:lumMod val="92000"/>
                </a:schemeClr>
              </a:gs>
              <a:gs pos="100000">
                <a:schemeClr val="bg1"/>
              </a:gs>
            </a:gsLst>
            <a:lin ang="18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9" name="任意多边形: 形状 8"/>
          <p:cNvSpPr/>
          <p:nvPr userDrawn="1">
            <p:custDataLst>
              <p:tags r:id="rId3"/>
            </p:custDataLst>
          </p:nvPr>
        </p:nvSpPr>
        <p:spPr>
          <a:xfrm flipH="1">
            <a:off x="10699478" y="0"/>
            <a:ext cx="1490346" cy="840741"/>
          </a:xfrm>
          <a:custGeom>
            <a:avLst/>
            <a:gdLst>
              <a:gd name="connsiteX0" fmla="*/ 1480712 w 1490346"/>
              <a:gd name="connsiteY0" fmla="*/ 0 h 840741"/>
              <a:gd name="connsiteX1" fmla="*/ 9634 w 1490346"/>
              <a:gd name="connsiteY1" fmla="*/ 0 h 840741"/>
              <a:gd name="connsiteX2" fmla="*/ 0 w 1490346"/>
              <a:gd name="connsiteY2" fmla="*/ 95568 h 840741"/>
              <a:gd name="connsiteX3" fmla="*/ 745173 w 1490346"/>
              <a:gd name="connsiteY3" fmla="*/ 840741 h 840741"/>
              <a:gd name="connsiteX4" fmla="*/ 1490346 w 1490346"/>
              <a:gd name="connsiteY4" fmla="*/ 95568 h 840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346" h="840741">
                <a:moveTo>
                  <a:pt x="1480712" y="0"/>
                </a:moveTo>
                <a:lnTo>
                  <a:pt x="9634" y="0"/>
                </a:lnTo>
                <a:lnTo>
                  <a:pt x="0" y="95568"/>
                </a:lnTo>
                <a:cubicBezTo>
                  <a:pt x="0" y="507116"/>
                  <a:pt x="333625" y="840741"/>
                  <a:pt x="745173" y="840741"/>
                </a:cubicBezTo>
                <a:cubicBezTo>
                  <a:pt x="1156721" y="840741"/>
                  <a:pt x="1490346" y="507116"/>
                  <a:pt x="1490346" y="95568"/>
                </a:cubicBezTo>
                <a:close/>
              </a:path>
            </a:pathLst>
          </a:custGeom>
          <a:gradFill>
            <a:gsLst>
              <a:gs pos="100000">
                <a:schemeClr val="bg1">
                  <a:alpha val="0"/>
                </a:schemeClr>
              </a:gs>
              <a:gs pos="0">
                <a:schemeClr val="accent1">
                  <a:alpha val="17000"/>
                </a:schemeClr>
              </a:gs>
            </a:gsLst>
            <a:lin ang="20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10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62.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66.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tags" Target="../tags/tag163.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171.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tags" Target="../tags/tag170.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173.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tags" Target="../tags/tag172.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175.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174.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79.xml"/><Relationship Id="rId4" Type="http://schemas.openxmlformats.org/officeDocument/2006/relationships/image" Target="../media/image25.png"/><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tags" Target="../tags/tag18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87.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91.xml"/><Relationship Id="rId4" Type="http://schemas.openxmlformats.org/officeDocument/2006/relationships/image" Target="../media/image31.png"/><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image" Target="../media/image32.png"/><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200.xml"/><Relationship Id="rId4" Type="http://schemas.openxmlformats.org/officeDocument/2006/relationships/image" Target="../media/image33.png"/><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tags" Target="../tags/tag197.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204.xml"/><Relationship Id="rId4" Type="http://schemas.openxmlformats.org/officeDocument/2006/relationships/image" Target="../media/image34.png"/><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tags" Target="../tags/tag205.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image" Target="../media/image10.jpeg"/><Relationship Id="rId1" Type="http://schemas.openxmlformats.org/officeDocument/2006/relationships/tags" Target="../tags/tag208.xml"/></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217.xml"/><Relationship Id="rId5" Type="http://schemas.openxmlformats.org/officeDocument/2006/relationships/tags" Target="../tags/tag216.xml"/><Relationship Id="rId4" Type="http://schemas.openxmlformats.org/officeDocument/2006/relationships/tags" Target="../tags/tag215.xml"/><Relationship Id="rId3" Type="http://schemas.openxmlformats.org/officeDocument/2006/relationships/tags" Target="../tags/tag214.xml"/><Relationship Id="rId2" Type="http://schemas.openxmlformats.org/officeDocument/2006/relationships/image" Target="../media/image10.jpeg"/><Relationship Id="rId1" Type="http://schemas.openxmlformats.org/officeDocument/2006/relationships/tags" Target="../tags/tag213.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222.xml"/><Relationship Id="rId5" Type="http://schemas.openxmlformats.org/officeDocument/2006/relationships/tags" Target="../tags/tag221.xml"/><Relationship Id="rId4" Type="http://schemas.openxmlformats.org/officeDocument/2006/relationships/tags" Target="../tags/tag220.xml"/><Relationship Id="rId3" Type="http://schemas.openxmlformats.org/officeDocument/2006/relationships/tags" Target="../tags/tag219.xml"/><Relationship Id="rId2" Type="http://schemas.openxmlformats.org/officeDocument/2006/relationships/image" Target="../media/image10.jpeg"/><Relationship Id="rId1" Type="http://schemas.openxmlformats.org/officeDocument/2006/relationships/tags" Target="../tags/tag218.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2.xml"/><Relationship Id="rId4" Type="http://schemas.openxmlformats.org/officeDocument/2006/relationships/tags" Target="../tags/tag226.xml"/><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tags" Target="../tags/tag223.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s>
</file>

<file path=ppt/slides/_rels/slide4.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3" Type="http://schemas.openxmlformats.org/officeDocument/2006/relationships/slideLayout" Target="../slideLayouts/slideLayout13.xml"/><Relationship Id="rId22" Type="http://schemas.openxmlformats.org/officeDocument/2006/relationships/tags" Target="../tags/tag135.xml"/><Relationship Id="rId21" Type="http://schemas.openxmlformats.org/officeDocument/2006/relationships/tags" Target="../tags/tag134.xml"/><Relationship Id="rId20" Type="http://schemas.openxmlformats.org/officeDocument/2006/relationships/tags" Target="../tags/tag133.xml"/><Relationship Id="rId2" Type="http://schemas.openxmlformats.org/officeDocument/2006/relationships/image" Target="../media/image8.jpeg"/><Relationship Id="rId19" Type="http://schemas.openxmlformats.org/officeDocument/2006/relationships/tags" Target="../tags/tag132.xml"/><Relationship Id="rId18" Type="http://schemas.openxmlformats.org/officeDocument/2006/relationships/tags" Target="../tags/tag131.xml"/><Relationship Id="rId17" Type="http://schemas.openxmlformats.org/officeDocument/2006/relationships/tags" Target="../tags/tag130.xml"/><Relationship Id="rId16" Type="http://schemas.openxmlformats.org/officeDocument/2006/relationships/tags" Target="../tags/tag129.xml"/><Relationship Id="rId15" Type="http://schemas.openxmlformats.org/officeDocument/2006/relationships/tags" Target="../tags/tag128.xml"/><Relationship Id="rId14" Type="http://schemas.openxmlformats.org/officeDocument/2006/relationships/tags" Target="../tags/tag127.xml"/><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tags" Target="../tags/tag124.xml"/><Relationship Id="rId10" Type="http://schemas.openxmlformats.org/officeDocument/2006/relationships/tags" Target="../tags/tag123.xml"/><Relationship Id="rId1" Type="http://schemas.openxmlformats.org/officeDocument/2006/relationships/tags" Target="../tags/tag115.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tags" Target="../tags/tag144.xml"/><Relationship Id="rId6" Type="http://schemas.openxmlformats.org/officeDocument/2006/relationships/image" Target="../media/image9.png"/><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tags" Target="../tags/tag149.xml"/><Relationship Id="rId6" Type="http://schemas.openxmlformats.org/officeDocument/2006/relationships/image" Target="../media/image11.png"/><Relationship Id="rId5" Type="http://schemas.openxmlformats.org/officeDocument/2006/relationships/tags" Target="../tags/tag148.xml"/><Relationship Id="rId4" Type="http://schemas.openxmlformats.org/officeDocument/2006/relationships/image" Target="../media/image10.jpeg"/><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tags" Target="../tags/tag154.xml"/><Relationship Id="rId6" Type="http://schemas.openxmlformats.org/officeDocument/2006/relationships/image" Target="../media/image12.png"/><Relationship Id="rId5" Type="http://schemas.openxmlformats.org/officeDocument/2006/relationships/tags" Target="../tags/tag153.xml"/><Relationship Id="rId4" Type="http://schemas.openxmlformats.org/officeDocument/2006/relationships/image" Target="../media/image10.jpeg"/><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58.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p:cNvSpPr>
            <a:spLocks noGrp="1"/>
          </p:cNvSpPr>
          <p:nvPr>
            <p:ph type="ctrTitle"/>
            <p:custDataLst>
              <p:tags r:id="rId1"/>
            </p:custDataLst>
          </p:nvPr>
        </p:nvSpPr>
        <p:spPr/>
        <p:txBody>
          <a:bodyPr>
            <a:normAutofit/>
          </a:bodyPr>
          <a:p>
            <a:pPr marL="0" indent="0" algn="r">
              <a:lnSpc>
                <a:spcPct val="100000"/>
              </a:lnSpc>
              <a:spcBef>
                <a:spcPts val="0"/>
              </a:spcBef>
              <a:spcAft>
                <a:spcPts val="0"/>
              </a:spcAft>
              <a:buSzPct val="100000"/>
            </a:pPr>
            <a:r>
              <a:rPr lang="zh-CN" altLang="en-US" sz="6000"/>
              <a:t>数据挖掘在网络</a:t>
            </a:r>
            <a:r>
              <a:rPr lang="zh-CN" altLang="en-US" sz="6000"/>
              <a:t>安全领域的</a:t>
            </a:r>
            <a:r>
              <a:rPr lang="zh-CN" altLang="en-US" sz="6000"/>
              <a:t>应用</a:t>
            </a:r>
            <a:endParaRPr lang="zh-CN" altLang="en-US" sz="6000"/>
          </a:p>
        </p:txBody>
      </p:sp>
      <p:sp>
        <p:nvSpPr>
          <p:cNvPr id="10" name="副标题"/>
          <p:cNvSpPr>
            <a:spLocks noGrp="1"/>
          </p:cNvSpPr>
          <p:nvPr>
            <p:ph type="subTitle" idx="1"/>
            <p:custDataLst>
              <p:tags r:id="rId2"/>
            </p:custDataLst>
          </p:nvPr>
        </p:nvSpPr>
        <p:spPr/>
        <p:txBody>
          <a:bodyPr/>
          <a:p>
            <a:pPr marL="0" indent="0" algn="r">
              <a:lnSpc>
                <a:spcPct val="100000"/>
              </a:lnSpc>
              <a:spcBef>
                <a:spcPts val="1000"/>
              </a:spcBef>
              <a:spcAft>
                <a:spcPts val="0"/>
              </a:spcAft>
              <a:buSzPct val="100000"/>
            </a:pPr>
            <a:r>
              <a:rPr lang="zh-CN" altLang="en-US" sz="2000"/>
              <a:t>2024-12-</a:t>
            </a:r>
            <a:r>
              <a:rPr lang="en-US" altLang="zh-CN" sz="2000"/>
              <a:t>27</a:t>
            </a:r>
            <a:endParaRPr lang="en-US" altLang="zh-CN" sz="2000"/>
          </a:p>
        </p:txBody>
      </p:sp>
      <p:sp>
        <p:nvSpPr>
          <p:cNvPr id="11" name="署名"/>
          <p:cNvSpPr>
            <a:spLocks noGrp="1"/>
          </p:cNvSpPr>
          <p:nvPr>
            <p:ph type="body" sz="quarter" idx="17"/>
            <p:custDataLst>
              <p:tags r:id="rId3"/>
            </p:custDataLst>
          </p:nvPr>
        </p:nvSpPr>
        <p:spPr/>
        <p:txBody>
          <a:bodyPr/>
          <a:p>
            <a:pPr marL="0" indent="0" algn="ctr">
              <a:lnSpc>
                <a:spcPct val="100000"/>
              </a:lnSpc>
              <a:spcBef>
                <a:spcPts val="1000"/>
              </a:spcBef>
              <a:spcAft>
                <a:spcPts val="0"/>
              </a:spcAft>
              <a:buSzPct val="100000"/>
            </a:pPr>
            <a:r>
              <a:rPr lang="zh-CN" altLang="en-US" sz="1800"/>
              <a:t>答辩人：</a:t>
            </a:r>
            <a:r>
              <a:rPr lang="zh-CN" altLang="en-US" sz="1800"/>
              <a:t>黄辉坤</a:t>
            </a:r>
            <a:endParaRPr lang="zh-CN" altLang="en-US" sz="1800"/>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custDataLst>
              <p:tags r:id="rId1"/>
            </p:custDataLst>
          </p:nvPr>
        </p:nvSpPr>
        <p:spPr>
          <a:xfrm>
            <a:off x="4636726" y="1235121"/>
            <a:ext cx="6886575" cy="765904"/>
          </a:xfrm>
          <a:prstGeom prst="rect">
            <a:avLst/>
          </a:prstGeom>
        </p:spPr>
        <p:txBody>
          <a:bodyPr vert="horz" wrap="square" lIns="123825" tIns="123825" rIns="57150" bIns="123825" rtlCol="0" anchor="b" anchorCtr="0">
            <a:normAutofit/>
          </a:bodyPr>
          <a:lstStyle/>
          <a:p>
            <a:pPr>
              <a:lnSpc>
                <a:spcPct val="140000"/>
              </a:lnSpc>
            </a:pPr>
            <a:endParaRPr lang="en-US" sz="2400" b="1">
              <a:solidFill>
                <a:schemeClr val="accent1"/>
              </a:solidFill>
              <a:cs typeface="微软雅黑" panose="020B0503020204020204" charset="-122"/>
            </a:endParaRPr>
          </a:p>
        </p:txBody>
      </p:sp>
      <p:sp>
        <p:nvSpPr>
          <p:cNvPr id="5" name="TextBox 5"/>
          <p:cNvSpPr txBox="1"/>
          <p:nvPr>
            <p:custDataLst>
              <p:tags r:id="rId2"/>
            </p:custDataLst>
          </p:nvPr>
        </p:nvSpPr>
        <p:spPr>
          <a:xfrm>
            <a:off x="685800" y="1828800"/>
            <a:ext cx="5763260" cy="2588260"/>
          </a:xfrm>
          <a:prstGeom prst="rect">
            <a:avLst/>
          </a:prstGeom>
        </p:spPr>
        <p:txBody>
          <a:bodyPr vert="horz" wrap="square" lIns="123825" tIns="123825" rIns="57150" bIns="123825" rtlCol="0" anchor="t" anchorCtr="0">
            <a:noAutofit/>
          </a:bodyPr>
          <a:lstStyle/>
          <a:p>
            <a:pPr indent="457200">
              <a:lnSpc>
                <a:spcPct val="140000"/>
              </a:lnSpc>
            </a:pPr>
            <a:r>
              <a:rPr lang="zh-CN" altLang="en-US">
                <a:solidFill>
                  <a:schemeClr val="dk1"/>
                </a:solidFill>
                <a:cs typeface="微软雅黑" panose="020B0503020204020204" charset="-122"/>
              </a:rPr>
              <a:t>由于</a:t>
            </a:r>
            <a:r>
              <a:rPr lang="en-US" altLang="zh-CN">
                <a:solidFill>
                  <a:schemeClr val="dk1"/>
                </a:solidFill>
                <a:cs typeface="微软雅黑" panose="020B0503020204020204" charset="-122"/>
              </a:rPr>
              <a:t>CICIDS2017</a:t>
            </a:r>
            <a:r>
              <a:rPr lang="zh-CN" altLang="en-US">
                <a:solidFill>
                  <a:schemeClr val="dk1"/>
                </a:solidFill>
                <a:cs typeface="微软雅黑" panose="020B0503020204020204" charset="-122"/>
              </a:rPr>
              <a:t>数据集本身已做了一些数据清洗与数值化处理，于是我们就简单对数据集进行是否有异常值和空缺值的检测，若有异常和空缺的数据则删去。并对每个属性列从</a:t>
            </a:r>
            <a:r>
              <a:rPr lang="en-US" altLang="zh-CN">
                <a:solidFill>
                  <a:schemeClr val="dk1"/>
                </a:solidFill>
                <a:cs typeface="微软雅黑" panose="020B0503020204020204" charset="-122"/>
              </a:rPr>
              <a:t>0</a:t>
            </a:r>
            <a:r>
              <a:rPr lang="zh-CN" altLang="en-US">
                <a:solidFill>
                  <a:schemeClr val="dk1"/>
                </a:solidFill>
                <a:cs typeface="微软雅黑" panose="020B0503020204020204" charset="-122"/>
              </a:rPr>
              <a:t>开始编号，共有</a:t>
            </a:r>
            <a:r>
              <a:rPr lang="en-US" altLang="zh-CN">
                <a:solidFill>
                  <a:schemeClr val="dk1"/>
                </a:solidFill>
                <a:cs typeface="微软雅黑" panose="020B0503020204020204" charset="-122"/>
              </a:rPr>
              <a:t>78</a:t>
            </a:r>
            <a:r>
              <a:rPr lang="zh-CN" altLang="en-US">
                <a:solidFill>
                  <a:schemeClr val="dk1"/>
                </a:solidFill>
                <a:cs typeface="微软雅黑" panose="020B0503020204020204" charset="-122"/>
              </a:rPr>
              <a:t>个特征列，最后一列即第</a:t>
            </a:r>
            <a:r>
              <a:rPr lang="en-US" altLang="zh-CN">
                <a:solidFill>
                  <a:schemeClr val="dk1"/>
                </a:solidFill>
                <a:cs typeface="微软雅黑" panose="020B0503020204020204" charset="-122"/>
              </a:rPr>
              <a:t>79</a:t>
            </a:r>
            <a:r>
              <a:rPr lang="zh-CN" altLang="en-US">
                <a:solidFill>
                  <a:schemeClr val="dk1"/>
                </a:solidFill>
                <a:cs typeface="微软雅黑" panose="020B0503020204020204" charset="-122"/>
              </a:rPr>
              <a:t>列为标签列。</a:t>
            </a:r>
            <a:endParaRPr lang="zh-CN" altLang="en-US">
              <a:solidFill>
                <a:schemeClr val="dk1"/>
              </a:solidFill>
              <a:cs typeface="微软雅黑" panose="020B0503020204020204" charset="-122"/>
            </a:endParaRPr>
          </a:p>
        </p:txBody>
      </p:sp>
      <p:sp>
        <p:nvSpPr>
          <p:cNvPr id="16" name="标题 15"/>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zh-CN" altLang="en-US" dirty="0">
                <a:sym typeface="+mn-ea"/>
              </a:rPr>
              <a:t>2.</a:t>
            </a:r>
            <a:r>
              <a:rPr lang="en-US" altLang="zh-CN" dirty="0">
                <a:sym typeface="+mn-ea"/>
              </a:rPr>
              <a:t>4</a:t>
            </a:r>
            <a:r>
              <a:rPr lang="zh-CN" altLang="en-US" dirty="0">
                <a:sym typeface="+mn-ea"/>
              </a:rPr>
              <a:t> 数据</a:t>
            </a:r>
            <a:r>
              <a:rPr lang="zh-CN" altLang="en-US" dirty="0">
                <a:sym typeface="+mn-ea"/>
              </a:rPr>
              <a:t>预处理</a:t>
            </a:r>
            <a:endParaRPr lang="zh-CN" altLang="en-US" dirty="0">
              <a:sym typeface="+mn-ea"/>
            </a:endParaRPr>
          </a:p>
        </p:txBody>
      </p:sp>
      <p:sp>
        <p:nvSpPr>
          <p:cNvPr id="3" name="文本框 2"/>
          <p:cNvSpPr txBox="1"/>
          <p:nvPr/>
        </p:nvSpPr>
        <p:spPr>
          <a:xfrm>
            <a:off x="695960" y="1384300"/>
            <a:ext cx="4064000" cy="398780"/>
          </a:xfrm>
          <a:prstGeom prst="rect">
            <a:avLst/>
          </a:prstGeom>
          <a:noFill/>
        </p:spPr>
        <p:txBody>
          <a:bodyPr wrap="square" rtlCol="0">
            <a:spAutoFit/>
          </a:bodyPr>
          <a:p>
            <a:r>
              <a:rPr lang="en-US" altLang="zh-CN" sz="2000" b="1">
                <a:solidFill>
                  <a:schemeClr val="accent1"/>
                </a:solidFill>
              </a:rPr>
              <a:t>（2）</a:t>
            </a:r>
            <a:r>
              <a:rPr lang="zh-CN" altLang="en-US" sz="2000" b="1">
                <a:solidFill>
                  <a:schemeClr val="accent1"/>
                </a:solidFill>
              </a:rPr>
              <a:t>数据清洗与数值化</a:t>
            </a:r>
            <a:endParaRPr lang="zh-CN" altLang="en-US" sz="2000" b="1">
              <a:solidFill>
                <a:schemeClr val="accent1"/>
              </a:solidFill>
            </a:endParaRPr>
          </a:p>
        </p:txBody>
      </p:sp>
      <p:pic>
        <p:nvPicPr>
          <p:cNvPr id="2" name="图片 1"/>
          <p:cNvPicPr>
            <a:picLocks noChangeAspect="1"/>
          </p:cNvPicPr>
          <p:nvPr/>
        </p:nvPicPr>
        <p:blipFill>
          <a:blip r:embed="rId4"/>
          <a:stretch>
            <a:fillRect/>
          </a:stretch>
        </p:blipFill>
        <p:spPr>
          <a:xfrm>
            <a:off x="6447790" y="2133600"/>
            <a:ext cx="5533390" cy="956945"/>
          </a:xfrm>
          <a:prstGeom prst="rect">
            <a:avLst/>
          </a:prstGeom>
        </p:spPr>
      </p:pic>
      <p:pic>
        <p:nvPicPr>
          <p:cNvPr id="8" name="图片 7"/>
          <p:cNvPicPr>
            <a:picLocks noChangeAspect="1"/>
          </p:cNvPicPr>
          <p:nvPr/>
        </p:nvPicPr>
        <p:blipFill>
          <a:blip r:embed="rId5"/>
          <a:stretch>
            <a:fillRect/>
          </a:stretch>
        </p:blipFill>
        <p:spPr>
          <a:xfrm>
            <a:off x="819150" y="4191000"/>
            <a:ext cx="5495925" cy="1743075"/>
          </a:xfrm>
          <a:prstGeom prst="rect">
            <a:avLst/>
          </a:prstGeom>
        </p:spPr>
      </p:pic>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custDataLst>
              <p:tags r:id="rId1"/>
            </p:custDataLst>
          </p:nvPr>
        </p:nvSpPr>
        <p:spPr>
          <a:xfrm>
            <a:off x="4636726" y="1235121"/>
            <a:ext cx="6886575" cy="765904"/>
          </a:xfrm>
          <a:prstGeom prst="rect">
            <a:avLst/>
          </a:prstGeom>
        </p:spPr>
        <p:txBody>
          <a:bodyPr vert="horz" wrap="square" lIns="123825" tIns="123825" rIns="57150" bIns="123825" rtlCol="0" anchor="b" anchorCtr="0">
            <a:normAutofit/>
          </a:bodyPr>
          <a:lstStyle/>
          <a:p>
            <a:pPr>
              <a:lnSpc>
                <a:spcPct val="140000"/>
              </a:lnSpc>
            </a:pPr>
            <a:endParaRPr lang="en-US" sz="2400" b="1">
              <a:solidFill>
                <a:schemeClr val="accent1"/>
              </a:solidFill>
              <a:cs typeface="微软雅黑" panose="020B0503020204020204" charset="-122"/>
            </a:endParaRPr>
          </a:p>
        </p:txBody>
      </p:sp>
      <p:sp>
        <p:nvSpPr>
          <p:cNvPr id="5" name="TextBox 5"/>
          <p:cNvSpPr txBox="1"/>
          <p:nvPr>
            <p:custDataLst>
              <p:tags r:id="rId2"/>
            </p:custDataLst>
          </p:nvPr>
        </p:nvSpPr>
        <p:spPr>
          <a:xfrm>
            <a:off x="609600" y="1752600"/>
            <a:ext cx="5873115" cy="2489835"/>
          </a:xfrm>
          <a:prstGeom prst="rect">
            <a:avLst/>
          </a:prstGeom>
        </p:spPr>
        <p:txBody>
          <a:bodyPr vert="horz" wrap="square" lIns="123825" tIns="123825" rIns="57150" bIns="123825" rtlCol="0" anchor="t" anchorCtr="0">
            <a:noAutofit/>
          </a:bodyPr>
          <a:lstStyle/>
          <a:p>
            <a:pPr indent="457200">
              <a:lnSpc>
                <a:spcPct val="140000"/>
              </a:lnSpc>
            </a:pPr>
            <a:r>
              <a:rPr lang="zh-CN" altLang="en-US">
                <a:solidFill>
                  <a:schemeClr val="dk1"/>
                </a:solidFill>
                <a:cs typeface="微软雅黑" panose="020B0503020204020204" charset="-122"/>
              </a:rPr>
              <a:t>因为数据总量很庞大，有近</a:t>
            </a:r>
            <a:r>
              <a:rPr lang="en-US" altLang="zh-CN">
                <a:solidFill>
                  <a:schemeClr val="dk1"/>
                </a:solidFill>
                <a:cs typeface="微软雅黑" panose="020B0503020204020204" charset="-122"/>
              </a:rPr>
              <a:t>280</a:t>
            </a:r>
            <a:r>
              <a:rPr lang="zh-CN" altLang="en-US">
                <a:solidFill>
                  <a:schemeClr val="dk1"/>
                </a:solidFill>
                <a:cs typeface="微软雅黑" panose="020B0503020204020204" charset="-122"/>
              </a:rPr>
              <a:t>多万条数据，</a:t>
            </a:r>
            <a:r>
              <a:rPr lang="zh-CN" altLang="en-US">
                <a:solidFill>
                  <a:schemeClr val="dk1"/>
                </a:solidFill>
                <a:cs typeface="微软雅黑" panose="020B0503020204020204" charset="-122"/>
              </a:rPr>
              <a:t>且数据在类别上分布很不均匀，这也是数据集本身的缺陷之一。</a:t>
            </a:r>
            <a:endParaRPr lang="zh-CN" altLang="en-US">
              <a:solidFill>
                <a:schemeClr val="dk1"/>
              </a:solidFill>
              <a:cs typeface="微软雅黑" panose="020B0503020204020204" charset="-122"/>
            </a:endParaRPr>
          </a:p>
          <a:p>
            <a:pPr indent="457200">
              <a:lnSpc>
                <a:spcPct val="140000"/>
              </a:lnSpc>
            </a:pPr>
            <a:r>
              <a:rPr lang="zh-CN" altLang="en-US">
                <a:solidFill>
                  <a:schemeClr val="dk1"/>
                </a:solidFill>
                <a:cs typeface="微软雅黑" panose="020B0503020204020204" charset="-122"/>
              </a:rPr>
              <a:t>于是在缩小数据总量的同时进行</a:t>
            </a:r>
            <a:r>
              <a:rPr lang="zh-CN" altLang="en-US">
                <a:solidFill>
                  <a:schemeClr val="dk1"/>
                </a:solidFill>
                <a:cs typeface="微软雅黑" panose="020B0503020204020204" charset="-122"/>
              </a:rPr>
              <a:t>随机过采样和欠采样，将正常流量数据与异常数据比列调至</a:t>
            </a:r>
            <a:r>
              <a:rPr lang="en-US" altLang="zh-CN">
                <a:solidFill>
                  <a:schemeClr val="dk1"/>
                </a:solidFill>
                <a:cs typeface="微软雅黑" panose="020B0503020204020204" charset="-122"/>
              </a:rPr>
              <a:t>7</a:t>
            </a:r>
            <a:r>
              <a:rPr lang="zh-CN" altLang="en-US">
                <a:solidFill>
                  <a:schemeClr val="dk1"/>
                </a:solidFill>
                <a:cs typeface="微软雅黑" panose="020B0503020204020204" charset="-122"/>
              </a:rPr>
              <a:t>：</a:t>
            </a:r>
            <a:r>
              <a:rPr lang="en-US" altLang="zh-CN">
                <a:solidFill>
                  <a:schemeClr val="dk1"/>
                </a:solidFill>
                <a:cs typeface="微软雅黑" panose="020B0503020204020204" charset="-122"/>
              </a:rPr>
              <a:t>3</a:t>
            </a:r>
            <a:r>
              <a:rPr lang="zh-CN" altLang="en-US">
                <a:solidFill>
                  <a:schemeClr val="dk1"/>
                </a:solidFill>
                <a:cs typeface="微软雅黑" panose="020B0503020204020204" charset="-122"/>
              </a:rPr>
              <a:t>左右的比例</a:t>
            </a:r>
            <a:endParaRPr lang="zh-CN" altLang="en-US">
              <a:solidFill>
                <a:schemeClr val="dk1"/>
              </a:solidFill>
              <a:cs typeface="微软雅黑" panose="020B0503020204020204" charset="-122"/>
            </a:endParaRPr>
          </a:p>
        </p:txBody>
      </p:sp>
      <p:sp>
        <p:nvSpPr>
          <p:cNvPr id="16" name="标题 15"/>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zh-CN" altLang="en-US" dirty="0">
                <a:sym typeface="+mn-ea"/>
              </a:rPr>
              <a:t>2.</a:t>
            </a:r>
            <a:r>
              <a:rPr lang="en-US" altLang="zh-CN" dirty="0">
                <a:sym typeface="+mn-ea"/>
              </a:rPr>
              <a:t>4</a:t>
            </a:r>
            <a:r>
              <a:rPr lang="zh-CN" altLang="en-US" dirty="0">
                <a:sym typeface="+mn-ea"/>
              </a:rPr>
              <a:t> 数据</a:t>
            </a:r>
            <a:r>
              <a:rPr lang="zh-CN" altLang="en-US" dirty="0">
                <a:sym typeface="+mn-ea"/>
              </a:rPr>
              <a:t>预处理</a:t>
            </a:r>
            <a:endParaRPr lang="zh-CN" altLang="en-US" dirty="0">
              <a:sym typeface="+mn-ea"/>
            </a:endParaRPr>
          </a:p>
        </p:txBody>
      </p:sp>
      <p:sp>
        <p:nvSpPr>
          <p:cNvPr id="3" name="文本框 2"/>
          <p:cNvSpPr txBox="1"/>
          <p:nvPr/>
        </p:nvSpPr>
        <p:spPr>
          <a:xfrm>
            <a:off x="695960" y="1384300"/>
            <a:ext cx="4064000" cy="398780"/>
          </a:xfrm>
          <a:prstGeom prst="rect">
            <a:avLst/>
          </a:prstGeom>
          <a:noFill/>
        </p:spPr>
        <p:txBody>
          <a:bodyPr wrap="square" rtlCol="0">
            <a:spAutoFit/>
          </a:bodyPr>
          <a:p>
            <a:r>
              <a:rPr lang="en-US" altLang="zh-CN" sz="2000" b="1">
                <a:solidFill>
                  <a:schemeClr val="accent1"/>
                </a:solidFill>
              </a:rPr>
              <a:t>（3）</a:t>
            </a:r>
            <a:r>
              <a:rPr lang="zh-CN" altLang="en-US" sz="2000" b="1">
                <a:solidFill>
                  <a:schemeClr val="accent1"/>
                </a:solidFill>
              </a:rPr>
              <a:t>平衡数据</a:t>
            </a:r>
            <a:endParaRPr lang="zh-CN" altLang="en-US" sz="2000" b="1">
              <a:solidFill>
                <a:schemeClr val="accent1"/>
              </a:solidFill>
            </a:endParaRPr>
          </a:p>
        </p:txBody>
      </p:sp>
      <p:sp>
        <p:nvSpPr>
          <p:cNvPr id="2" name="文本框 1"/>
          <p:cNvSpPr txBox="1"/>
          <p:nvPr/>
        </p:nvSpPr>
        <p:spPr>
          <a:xfrm>
            <a:off x="685800" y="3962400"/>
            <a:ext cx="4064000" cy="398780"/>
          </a:xfrm>
          <a:prstGeom prst="rect">
            <a:avLst/>
          </a:prstGeom>
          <a:noFill/>
        </p:spPr>
        <p:txBody>
          <a:bodyPr wrap="square" rtlCol="0">
            <a:spAutoFit/>
          </a:bodyPr>
          <a:p>
            <a:r>
              <a:rPr lang="en-US" altLang="zh-CN" sz="2000" b="1">
                <a:solidFill>
                  <a:schemeClr val="accent1"/>
                </a:solidFill>
              </a:rPr>
              <a:t>（4）</a:t>
            </a:r>
            <a:r>
              <a:rPr lang="zh-CN" altLang="en-US" sz="2000" b="1">
                <a:solidFill>
                  <a:schemeClr val="accent1"/>
                </a:solidFill>
              </a:rPr>
              <a:t>标签</a:t>
            </a:r>
            <a:r>
              <a:rPr lang="zh-CN" altLang="en-US" sz="2000" b="1">
                <a:solidFill>
                  <a:schemeClr val="accent1"/>
                </a:solidFill>
              </a:rPr>
              <a:t>归类</a:t>
            </a:r>
            <a:endParaRPr lang="zh-CN" altLang="en-US" sz="2000" b="1">
              <a:solidFill>
                <a:schemeClr val="accent1"/>
              </a:solidFill>
            </a:endParaRPr>
          </a:p>
        </p:txBody>
      </p:sp>
      <p:sp>
        <p:nvSpPr>
          <p:cNvPr id="8" name="文本框 7"/>
          <p:cNvSpPr txBox="1"/>
          <p:nvPr/>
        </p:nvSpPr>
        <p:spPr>
          <a:xfrm>
            <a:off x="695960" y="4724400"/>
            <a:ext cx="5786120" cy="1198880"/>
          </a:xfrm>
          <a:prstGeom prst="rect">
            <a:avLst/>
          </a:prstGeom>
          <a:noFill/>
        </p:spPr>
        <p:txBody>
          <a:bodyPr wrap="square" rtlCol="0">
            <a:spAutoFit/>
          </a:bodyPr>
          <a:p>
            <a:pPr indent="457200"/>
            <a:r>
              <a:rPr lang="zh-CN" altLang="en-US"/>
              <a:t>在上一步数据平衡的基础上，又将原本标签属性值</a:t>
            </a:r>
            <a:r>
              <a:rPr lang="en-US" altLang="zh-CN"/>
              <a:t>15</a:t>
            </a:r>
            <a:r>
              <a:rPr lang="zh-CN" altLang="en-US"/>
              <a:t>个类别再进行归类，将攻击类型相近的归为同一类，类别减至</a:t>
            </a:r>
            <a:r>
              <a:rPr lang="en-US" altLang="zh-CN"/>
              <a:t>9</a:t>
            </a:r>
            <a:r>
              <a:rPr lang="zh-CN" altLang="en-US"/>
              <a:t>个。右表和</a:t>
            </a:r>
            <a:r>
              <a:rPr lang="zh-CN" altLang="en-US"/>
              <a:t>右图即平衡数据和归类后的统计表和可视化</a:t>
            </a:r>
            <a:r>
              <a:rPr lang="zh-CN" altLang="en-US"/>
              <a:t>图。</a:t>
            </a:r>
            <a:endParaRPr lang="zh-CN" altLang="en-US"/>
          </a:p>
        </p:txBody>
      </p:sp>
      <p:pic>
        <p:nvPicPr>
          <p:cNvPr id="9" name="图片 8"/>
          <p:cNvPicPr>
            <a:picLocks noChangeAspect="1"/>
          </p:cNvPicPr>
          <p:nvPr/>
        </p:nvPicPr>
        <p:blipFill>
          <a:blip r:embed="rId4"/>
          <a:stretch>
            <a:fillRect/>
          </a:stretch>
        </p:blipFill>
        <p:spPr>
          <a:xfrm>
            <a:off x="7239000" y="1437640"/>
            <a:ext cx="4607560" cy="2533650"/>
          </a:xfrm>
          <a:prstGeom prst="rect">
            <a:avLst/>
          </a:prstGeom>
        </p:spPr>
      </p:pic>
      <p:pic>
        <p:nvPicPr>
          <p:cNvPr id="10" name="图片 5"/>
          <p:cNvPicPr>
            <a:picLocks noChangeAspect="1"/>
          </p:cNvPicPr>
          <p:nvPr/>
        </p:nvPicPr>
        <p:blipFill>
          <a:blip r:embed="rId5"/>
          <a:stretch>
            <a:fillRect/>
          </a:stretch>
        </p:blipFill>
        <p:spPr>
          <a:xfrm>
            <a:off x="6477000" y="4328795"/>
            <a:ext cx="5640070" cy="2223135"/>
          </a:xfrm>
          <a:prstGeom prst="rect">
            <a:avLst/>
          </a:prstGeom>
          <a:noFill/>
          <a:ln>
            <a:noFill/>
          </a:ln>
        </p:spPr>
      </p:pic>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2"/>
            <p:custDataLst>
              <p:tags r:id="rId1"/>
            </p:custDataLst>
          </p:nvPr>
        </p:nvSpPr>
        <p:spPr/>
        <p:txBody>
          <a:bodyPr>
            <a:normAutofit fontScale="90000"/>
          </a:bodyPr>
          <a:lstStyle/>
          <a:p>
            <a:r>
              <a:rPr lang="zh-CN" altLang="en-US"/>
              <a:t>0</a:t>
            </a:r>
            <a:r>
              <a:rPr lang="en-US" altLang="zh-CN"/>
              <a:t>3</a:t>
            </a:r>
            <a:r>
              <a:rPr lang="en-US">
                <a:cs typeface="微软雅黑" panose="020B0503020204020204" charset="-122"/>
                <a:sym typeface="+mn-ea"/>
              </a:rPr>
              <a:t>算法实现与结果分析</a:t>
            </a:r>
            <a:endParaRPr lang="zh-CN" altLang="en-US"/>
          </a:p>
        </p:txBody>
      </p:sp>
      <p:sp>
        <p:nvSpPr>
          <p:cNvPr id="3" name="文本占位符 2"/>
          <p:cNvSpPr>
            <a:spLocks noGrp="1"/>
          </p:cNvSpPr>
          <p:nvPr>
            <p:ph type="body" idx="1"/>
            <p:custDataLst>
              <p:tags r:id="rId2"/>
            </p:custDataLst>
          </p:nvPr>
        </p:nvSpPr>
        <p:spPr/>
        <p:txBody>
          <a:bodyPr/>
          <a:lstStyle/>
          <a:p>
            <a:r>
              <a:rPr lang="zh-CN" altLang="en-US"/>
              <a:t>PART </a:t>
            </a:r>
            <a:r>
              <a:rPr lang="en-US" altLang="zh-CN"/>
              <a:t>T</a:t>
            </a:r>
            <a:r>
              <a:rPr lang="en-US" altLang="zh-CN"/>
              <a:t>HREE</a:t>
            </a:r>
            <a:endParaRPr lang="en-US" altLang="zh-CN"/>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custDataLst>
              <p:tags r:id="rId1"/>
            </p:custDataLst>
          </p:nvPr>
        </p:nvSpPr>
        <p:spPr>
          <a:xfrm>
            <a:off x="609600" y="316865"/>
            <a:ext cx="3760470" cy="708025"/>
          </a:xfrm>
          <a:prstGeom prst="rect">
            <a:avLst/>
          </a:prstGeom>
        </p:spPr>
        <p:txBody>
          <a:bodyPr vert="horz" wrap="square" lIns="0" tIns="0" rIns="0" bIns="0" rtlCol="0" anchor="b">
            <a:normAutofit/>
          </a:bodyPr>
          <a:lst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a:lstStyle>
          <a:p>
            <a:pPr lvl="0" algn="l">
              <a:buClrTx/>
              <a:buSzTx/>
              <a:buFontTx/>
            </a:pPr>
            <a:r>
              <a:rPr lang="en-US" altLang="zh-CN" dirty="0">
                <a:sym typeface="+mn-ea"/>
              </a:rPr>
              <a:t>3</a:t>
            </a:r>
            <a:r>
              <a:rPr lang="zh-CN" altLang="en-US" dirty="0">
                <a:sym typeface="+mn-ea"/>
              </a:rPr>
              <a:t>.</a:t>
            </a:r>
            <a:r>
              <a:rPr lang="en-US" altLang="zh-CN" dirty="0">
                <a:sym typeface="+mn-ea"/>
              </a:rPr>
              <a:t>1</a:t>
            </a:r>
            <a:r>
              <a:rPr lang="zh-CN" altLang="en-US" dirty="0">
                <a:sym typeface="+mn-ea"/>
              </a:rPr>
              <a:t> </a:t>
            </a:r>
            <a:r>
              <a:rPr lang="zh-CN" altLang="en-US" dirty="0">
                <a:sym typeface="+mn-ea"/>
              </a:rPr>
              <a:t>算法介绍</a:t>
            </a:r>
            <a:endParaRPr lang="zh-CN" altLang="en-US" dirty="0">
              <a:sym typeface="+mn-ea"/>
            </a:endParaRPr>
          </a:p>
        </p:txBody>
      </p:sp>
      <p:sp>
        <p:nvSpPr>
          <p:cNvPr id="4" name="文本框 3"/>
          <p:cNvSpPr txBox="1"/>
          <p:nvPr/>
        </p:nvSpPr>
        <p:spPr>
          <a:xfrm>
            <a:off x="695960" y="1384300"/>
            <a:ext cx="4064000" cy="398780"/>
          </a:xfrm>
          <a:prstGeom prst="rect">
            <a:avLst/>
          </a:prstGeom>
          <a:noFill/>
        </p:spPr>
        <p:txBody>
          <a:bodyPr wrap="square" rtlCol="0">
            <a:spAutoFit/>
          </a:bodyPr>
          <a:p>
            <a:r>
              <a:rPr lang="en-US" altLang="zh-CN" sz="2000" b="1">
                <a:solidFill>
                  <a:schemeClr val="accent1"/>
                </a:solidFill>
              </a:rPr>
              <a:t>（1）</a:t>
            </a:r>
            <a:r>
              <a:rPr lang="zh-CN" altLang="en-US" sz="2000" b="1">
                <a:solidFill>
                  <a:schemeClr val="accent1"/>
                </a:solidFill>
              </a:rPr>
              <a:t>朴素</a:t>
            </a:r>
            <a:r>
              <a:rPr lang="zh-CN" altLang="en-US" sz="2000" b="1">
                <a:solidFill>
                  <a:schemeClr val="accent1"/>
                </a:solidFill>
              </a:rPr>
              <a:t>贝叶斯</a:t>
            </a:r>
            <a:endParaRPr lang="zh-CN" altLang="en-US" sz="2000" b="1">
              <a:solidFill>
                <a:schemeClr val="accent1"/>
              </a:solidFill>
            </a:endParaRPr>
          </a:p>
        </p:txBody>
      </p:sp>
      <p:pic>
        <p:nvPicPr>
          <p:cNvPr id="5" name="图片 4"/>
          <p:cNvPicPr>
            <a:picLocks noChangeAspect="1"/>
          </p:cNvPicPr>
          <p:nvPr/>
        </p:nvPicPr>
        <p:blipFill>
          <a:blip r:embed="rId2"/>
          <a:srcRect t="35431"/>
          <a:stretch>
            <a:fillRect/>
          </a:stretch>
        </p:blipFill>
        <p:spPr>
          <a:xfrm>
            <a:off x="5029200" y="1024890"/>
            <a:ext cx="6619875" cy="2638425"/>
          </a:xfrm>
          <a:prstGeom prst="rect">
            <a:avLst/>
          </a:prstGeom>
        </p:spPr>
      </p:pic>
      <p:sp>
        <p:nvSpPr>
          <p:cNvPr id="6" name="文本框 5"/>
          <p:cNvSpPr txBox="1"/>
          <p:nvPr/>
        </p:nvSpPr>
        <p:spPr>
          <a:xfrm>
            <a:off x="381000" y="1981200"/>
            <a:ext cx="4409440" cy="1476375"/>
          </a:xfrm>
          <a:prstGeom prst="rect">
            <a:avLst/>
          </a:prstGeom>
          <a:noFill/>
        </p:spPr>
        <p:txBody>
          <a:bodyPr wrap="square" rtlCol="0">
            <a:spAutoFit/>
          </a:bodyPr>
          <a:p>
            <a:pPr indent="457200"/>
            <a:r>
              <a:rPr lang="zh-CN" altLang="en-US"/>
              <a:t>朴素贝叶斯算法的核心思想是通过考虑特征概率来预测分类，即对于给出的待分类样本，求解在此样本出现的条件下各个类别出现的概率，哪个最大，就认为此待分类样本属于哪个类别。</a:t>
            </a:r>
            <a:endParaRPr lang="zh-CN" altLang="en-US"/>
          </a:p>
        </p:txBody>
      </p:sp>
      <p:sp>
        <p:nvSpPr>
          <p:cNvPr id="7" name="文本框 6"/>
          <p:cNvSpPr txBox="1"/>
          <p:nvPr/>
        </p:nvSpPr>
        <p:spPr>
          <a:xfrm>
            <a:off x="726440" y="3733800"/>
            <a:ext cx="4064000" cy="398780"/>
          </a:xfrm>
          <a:prstGeom prst="rect">
            <a:avLst/>
          </a:prstGeom>
          <a:noFill/>
        </p:spPr>
        <p:txBody>
          <a:bodyPr wrap="square" rtlCol="0">
            <a:spAutoFit/>
          </a:bodyPr>
          <a:p>
            <a:r>
              <a:rPr lang="en-US" altLang="zh-CN" sz="2000" b="1">
                <a:solidFill>
                  <a:schemeClr val="accent1"/>
                </a:solidFill>
              </a:rPr>
              <a:t>（2）</a:t>
            </a:r>
            <a:r>
              <a:rPr lang="zh-CN" altLang="en-US" sz="2000" b="1">
                <a:solidFill>
                  <a:schemeClr val="accent1"/>
                </a:solidFill>
              </a:rPr>
              <a:t>决策树</a:t>
            </a:r>
            <a:endParaRPr lang="zh-CN" altLang="en-US" sz="2000" b="1">
              <a:solidFill>
                <a:schemeClr val="accent1"/>
              </a:solidFill>
            </a:endParaRPr>
          </a:p>
        </p:txBody>
      </p:sp>
      <p:sp>
        <p:nvSpPr>
          <p:cNvPr id="8" name="文本框 7"/>
          <p:cNvSpPr txBox="1"/>
          <p:nvPr/>
        </p:nvSpPr>
        <p:spPr>
          <a:xfrm>
            <a:off x="350520" y="4343400"/>
            <a:ext cx="4409440" cy="1753235"/>
          </a:xfrm>
          <a:prstGeom prst="rect">
            <a:avLst/>
          </a:prstGeom>
          <a:noFill/>
        </p:spPr>
        <p:txBody>
          <a:bodyPr wrap="square" rtlCol="0">
            <a:spAutoFit/>
          </a:bodyPr>
          <a:p>
            <a:pPr indent="457200"/>
            <a:r>
              <a:rPr lang="zh-CN" altLang="en-US"/>
              <a:t>决策树是一种树形结构，用于分类和回归问题。它的构建主要基于</a:t>
            </a:r>
            <a:r>
              <a:rPr lang="en-US" altLang="zh-CN"/>
              <a:t>“</a:t>
            </a:r>
            <a:r>
              <a:rPr lang="zh-CN" altLang="en-US"/>
              <a:t>信息增益</a:t>
            </a:r>
            <a:r>
              <a:rPr lang="en-US" altLang="zh-CN"/>
              <a:t>”</a:t>
            </a:r>
            <a:r>
              <a:rPr lang="zh-CN" altLang="en-US"/>
              <a:t>或</a:t>
            </a:r>
            <a:r>
              <a:rPr lang="en-US" altLang="zh-CN"/>
              <a:t>“</a:t>
            </a:r>
            <a:r>
              <a:rPr lang="zh-CN" altLang="en-US"/>
              <a:t>基尼不纯度</a:t>
            </a:r>
            <a:r>
              <a:rPr lang="en-US" altLang="zh-CN"/>
              <a:t>”</a:t>
            </a:r>
            <a:r>
              <a:rPr lang="zh-CN" altLang="en-US"/>
              <a:t>等指标。核心思想是通过递归地将数据集划分为多个子集，形成树状结构。每个内部节点代表一个特征的决策，每个叶子节点则是决策结果。</a:t>
            </a:r>
            <a:endParaRPr lang="zh-CN" altLang="en-US"/>
          </a:p>
        </p:txBody>
      </p:sp>
      <p:pic>
        <p:nvPicPr>
          <p:cNvPr id="10" name="图片 9"/>
          <p:cNvPicPr>
            <a:picLocks noChangeAspect="1"/>
          </p:cNvPicPr>
          <p:nvPr/>
        </p:nvPicPr>
        <p:blipFill>
          <a:blip r:embed="rId3"/>
          <a:stretch>
            <a:fillRect/>
          </a:stretch>
        </p:blipFill>
        <p:spPr>
          <a:xfrm>
            <a:off x="5029200" y="4132580"/>
            <a:ext cx="6620510" cy="1895475"/>
          </a:xfrm>
          <a:prstGeom prst="rect">
            <a:avLst/>
          </a:prstGeom>
        </p:spPr>
      </p:pic>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custDataLst>
              <p:tags r:id="rId1"/>
            </p:custDataLst>
          </p:nvPr>
        </p:nvSpPr>
        <p:spPr>
          <a:xfrm>
            <a:off x="609600" y="316865"/>
            <a:ext cx="3760470" cy="708025"/>
          </a:xfrm>
          <a:prstGeom prst="rect">
            <a:avLst/>
          </a:prstGeom>
        </p:spPr>
        <p:txBody>
          <a:bodyPr vert="horz" wrap="square" lIns="0" tIns="0" rIns="0" bIns="0" rtlCol="0" anchor="b">
            <a:normAutofit/>
          </a:bodyPr>
          <a:lst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a:lstStyle>
          <a:p>
            <a:pPr lvl="0" algn="l">
              <a:buClrTx/>
              <a:buSzTx/>
              <a:buFontTx/>
            </a:pPr>
            <a:r>
              <a:rPr lang="en-US" altLang="zh-CN" dirty="0">
                <a:sym typeface="+mn-ea"/>
              </a:rPr>
              <a:t>3</a:t>
            </a:r>
            <a:r>
              <a:rPr lang="zh-CN" altLang="en-US" dirty="0">
                <a:sym typeface="+mn-ea"/>
              </a:rPr>
              <a:t>.</a:t>
            </a:r>
            <a:r>
              <a:rPr lang="en-US" altLang="zh-CN" dirty="0">
                <a:sym typeface="+mn-ea"/>
              </a:rPr>
              <a:t>1</a:t>
            </a:r>
            <a:r>
              <a:rPr lang="zh-CN" altLang="en-US" dirty="0">
                <a:sym typeface="+mn-ea"/>
              </a:rPr>
              <a:t> </a:t>
            </a:r>
            <a:r>
              <a:rPr lang="zh-CN" altLang="en-US" dirty="0">
                <a:sym typeface="+mn-ea"/>
              </a:rPr>
              <a:t>算法介绍</a:t>
            </a:r>
            <a:endParaRPr lang="zh-CN" altLang="en-US" dirty="0">
              <a:sym typeface="+mn-ea"/>
            </a:endParaRPr>
          </a:p>
        </p:txBody>
      </p:sp>
      <p:sp>
        <p:nvSpPr>
          <p:cNvPr id="4" name="文本框 3"/>
          <p:cNvSpPr txBox="1"/>
          <p:nvPr/>
        </p:nvSpPr>
        <p:spPr>
          <a:xfrm>
            <a:off x="695960" y="1384300"/>
            <a:ext cx="4064000" cy="398780"/>
          </a:xfrm>
          <a:prstGeom prst="rect">
            <a:avLst/>
          </a:prstGeom>
          <a:noFill/>
        </p:spPr>
        <p:txBody>
          <a:bodyPr wrap="square" rtlCol="0">
            <a:spAutoFit/>
          </a:bodyPr>
          <a:p>
            <a:r>
              <a:rPr lang="en-US" altLang="zh-CN" sz="2000" b="1">
                <a:solidFill>
                  <a:schemeClr val="accent1"/>
                </a:solidFill>
              </a:rPr>
              <a:t>（3）</a:t>
            </a:r>
            <a:r>
              <a:rPr lang="en-US" altLang="zh-CN" sz="2000" b="1">
                <a:solidFill>
                  <a:schemeClr val="accent1"/>
                </a:solidFill>
              </a:rPr>
              <a:t>KNN</a:t>
            </a:r>
            <a:endParaRPr lang="en-US" altLang="zh-CN" sz="2000" b="1">
              <a:solidFill>
                <a:schemeClr val="accent1"/>
              </a:solidFill>
            </a:endParaRPr>
          </a:p>
        </p:txBody>
      </p:sp>
      <p:sp>
        <p:nvSpPr>
          <p:cNvPr id="6" name="文本框 5"/>
          <p:cNvSpPr txBox="1"/>
          <p:nvPr/>
        </p:nvSpPr>
        <p:spPr>
          <a:xfrm>
            <a:off x="381000" y="1981200"/>
            <a:ext cx="4409440" cy="1476375"/>
          </a:xfrm>
          <a:prstGeom prst="rect">
            <a:avLst/>
          </a:prstGeom>
          <a:noFill/>
        </p:spPr>
        <p:txBody>
          <a:bodyPr wrap="square" rtlCol="0">
            <a:spAutoFit/>
          </a:bodyPr>
          <a:p>
            <a:pPr indent="457200"/>
            <a:r>
              <a:rPr lang="en-US" altLang="zh-CN"/>
              <a:t>KNN</a:t>
            </a:r>
            <a:r>
              <a:rPr lang="zh-CN" altLang="en-US"/>
              <a:t>是一种基于距离的分类算法。原理就是当预测一个新样本的类别时，根据它距离最近的</a:t>
            </a:r>
            <a:r>
              <a:rPr lang="en-US" altLang="zh-CN"/>
              <a:t> K </a:t>
            </a:r>
            <a:r>
              <a:rPr lang="zh-CN" altLang="en-US"/>
              <a:t>个样本点是什么类别来判断该新样本属于哪个类别，即多数投票原则。</a:t>
            </a:r>
            <a:endParaRPr lang="zh-CN" altLang="en-US"/>
          </a:p>
        </p:txBody>
      </p:sp>
      <p:sp>
        <p:nvSpPr>
          <p:cNvPr id="7" name="文本框 6"/>
          <p:cNvSpPr txBox="1"/>
          <p:nvPr/>
        </p:nvSpPr>
        <p:spPr>
          <a:xfrm>
            <a:off x="726440" y="3733800"/>
            <a:ext cx="4064000" cy="398780"/>
          </a:xfrm>
          <a:prstGeom prst="rect">
            <a:avLst/>
          </a:prstGeom>
          <a:noFill/>
        </p:spPr>
        <p:txBody>
          <a:bodyPr wrap="square" rtlCol="0">
            <a:spAutoFit/>
          </a:bodyPr>
          <a:p>
            <a:r>
              <a:rPr lang="en-US" altLang="zh-CN" sz="2000" b="1">
                <a:solidFill>
                  <a:schemeClr val="accent1"/>
                </a:solidFill>
              </a:rPr>
              <a:t>（4）</a:t>
            </a:r>
            <a:r>
              <a:rPr lang="zh-CN" altLang="en-US" sz="2000" b="1">
                <a:solidFill>
                  <a:schemeClr val="accent1"/>
                </a:solidFill>
              </a:rPr>
              <a:t>随机森林</a:t>
            </a:r>
            <a:endParaRPr lang="zh-CN" altLang="en-US" sz="2000" b="1">
              <a:solidFill>
                <a:schemeClr val="accent1"/>
              </a:solidFill>
            </a:endParaRPr>
          </a:p>
        </p:txBody>
      </p:sp>
      <p:sp>
        <p:nvSpPr>
          <p:cNvPr id="8" name="文本框 7"/>
          <p:cNvSpPr txBox="1"/>
          <p:nvPr/>
        </p:nvSpPr>
        <p:spPr>
          <a:xfrm>
            <a:off x="350520" y="4343400"/>
            <a:ext cx="4409440" cy="1476375"/>
          </a:xfrm>
          <a:prstGeom prst="rect">
            <a:avLst/>
          </a:prstGeom>
          <a:noFill/>
        </p:spPr>
        <p:txBody>
          <a:bodyPr wrap="square" rtlCol="0">
            <a:spAutoFit/>
          </a:bodyPr>
          <a:p>
            <a:pPr indent="457200"/>
            <a:r>
              <a:rPr lang="zh-CN" altLang="en-US"/>
              <a:t>随机森林作为一种集成学习方法，随机森林算法的核心思想是</a:t>
            </a:r>
            <a:r>
              <a:rPr lang="en-US" altLang="zh-CN"/>
              <a:t>“</a:t>
            </a:r>
            <a:r>
              <a:rPr lang="zh-CN" altLang="en-US"/>
              <a:t>集成学习</a:t>
            </a:r>
            <a:r>
              <a:rPr lang="en-US" altLang="zh-CN"/>
              <a:t>”</a:t>
            </a:r>
            <a:r>
              <a:rPr lang="zh-CN" altLang="en-US"/>
              <a:t>，即将固定数量和不同特征的决策树集成起来，其预测是所有树预测结果的平均（回归）或多数投票（分类）。</a:t>
            </a:r>
            <a:endParaRPr lang="zh-CN" altLang="en-US"/>
          </a:p>
        </p:txBody>
      </p:sp>
      <p:pic>
        <p:nvPicPr>
          <p:cNvPr id="2" name="图片 1"/>
          <p:cNvPicPr>
            <a:picLocks noChangeAspect="1"/>
          </p:cNvPicPr>
          <p:nvPr/>
        </p:nvPicPr>
        <p:blipFill>
          <a:blip r:embed="rId2"/>
          <a:stretch>
            <a:fillRect/>
          </a:stretch>
        </p:blipFill>
        <p:spPr>
          <a:xfrm>
            <a:off x="5029200" y="1981200"/>
            <a:ext cx="6276975" cy="1219200"/>
          </a:xfrm>
          <a:prstGeom prst="rect">
            <a:avLst/>
          </a:prstGeom>
        </p:spPr>
      </p:pic>
      <p:pic>
        <p:nvPicPr>
          <p:cNvPr id="3" name="图片 2"/>
          <p:cNvPicPr>
            <a:picLocks noChangeAspect="1"/>
          </p:cNvPicPr>
          <p:nvPr/>
        </p:nvPicPr>
        <p:blipFill>
          <a:blip r:embed="rId3"/>
          <a:stretch>
            <a:fillRect/>
          </a:stretch>
        </p:blipFill>
        <p:spPr>
          <a:xfrm>
            <a:off x="5029200" y="3581400"/>
            <a:ext cx="5307330" cy="2574290"/>
          </a:xfrm>
          <a:prstGeom prst="rect">
            <a:avLst/>
          </a:prstGeom>
        </p:spPr>
      </p:pic>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custDataLst>
              <p:tags r:id="rId1"/>
            </p:custDataLst>
          </p:nvPr>
        </p:nvSpPr>
        <p:spPr>
          <a:xfrm>
            <a:off x="609600" y="316865"/>
            <a:ext cx="3760470" cy="708025"/>
          </a:xfrm>
          <a:prstGeom prst="rect">
            <a:avLst/>
          </a:prstGeom>
        </p:spPr>
        <p:txBody>
          <a:bodyPr vert="horz" wrap="square" lIns="0" tIns="0" rIns="0" bIns="0" rtlCol="0" anchor="b">
            <a:normAutofit/>
          </a:bodyPr>
          <a:lst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a:lstStyle>
          <a:p>
            <a:pPr lvl="0" algn="l">
              <a:buClrTx/>
              <a:buSzTx/>
              <a:buFontTx/>
            </a:pPr>
            <a:r>
              <a:rPr lang="en-US" altLang="zh-CN" dirty="0">
                <a:sym typeface="+mn-ea"/>
              </a:rPr>
              <a:t>3</a:t>
            </a:r>
            <a:r>
              <a:rPr lang="zh-CN" altLang="en-US" dirty="0">
                <a:sym typeface="+mn-ea"/>
              </a:rPr>
              <a:t>.</a:t>
            </a:r>
            <a:r>
              <a:rPr lang="en-US" altLang="zh-CN" dirty="0">
                <a:sym typeface="+mn-ea"/>
              </a:rPr>
              <a:t>1</a:t>
            </a:r>
            <a:r>
              <a:rPr lang="zh-CN" altLang="en-US" dirty="0">
                <a:sym typeface="+mn-ea"/>
              </a:rPr>
              <a:t> </a:t>
            </a:r>
            <a:r>
              <a:rPr lang="zh-CN" altLang="en-US" dirty="0">
                <a:sym typeface="+mn-ea"/>
              </a:rPr>
              <a:t>算法介绍</a:t>
            </a:r>
            <a:endParaRPr lang="zh-CN" altLang="en-US" dirty="0">
              <a:sym typeface="+mn-ea"/>
            </a:endParaRPr>
          </a:p>
        </p:txBody>
      </p:sp>
      <p:sp>
        <p:nvSpPr>
          <p:cNvPr id="4" name="文本框 3"/>
          <p:cNvSpPr txBox="1"/>
          <p:nvPr/>
        </p:nvSpPr>
        <p:spPr>
          <a:xfrm>
            <a:off x="695960" y="1384300"/>
            <a:ext cx="4547235" cy="398780"/>
          </a:xfrm>
          <a:prstGeom prst="rect">
            <a:avLst/>
          </a:prstGeom>
          <a:noFill/>
        </p:spPr>
        <p:txBody>
          <a:bodyPr wrap="square" rtlCol="0">
            <a:spAutoFit/>
          </a:bodyPr>
          <a:p>
            <a:r>
              <a:rPr lang="en-US" altLang="zh-CN" sz="2000" b="1">
                <a:solidFill>
                  <a:schemeClr val="accent1"/>
                </a:solidFill>
              </a:rPr>
              <a:t>（5）</a:t>
            </a:r>
            <a:r>
              <a:rPr lang="zh-CN" altLang="en-US" sz="2000" b="1">
                <a:solidFill>
                  <a:schemeClr val="accent1"/>
                </a:solidFill>
              </a:rPr>
              <a:t>多层感知器（</a:t>
            </a:r>
            <a:r>
              <a:rPr lang="en-US" altLang="zh-CN" sz="2000" b="1">
                <a:solidFill>
                  <a:schemeClr val="accent1"/>
                </a:solidFill>
              </a:rPr>
              <a:t>MLP</a:t>
            </a:r>
            <a:r>
              <a:rPr lang="zh-CN" altLang="en-US" sz="2000" b="1">
                <a:solidFill>
                  <a:schemeClr val="accent1"/>
                </a:solidFill>
              </a:rPr>
              <a:t>）神经网络</a:t>
            </a:r>
            <a:endParaRPr lang="zh-CN" altLang="en-US" sz="2000" b="1">
              <a:solidFill>
                <a:schemeClr val="accent1"/>
              </a:solidFill>
            </a:endParaRPr>
          </a:p>
        </p:txBody>
      </p:sp>
      <p:sp>
        <p:nvSpPr>
          <p:cNvPr id="6" name="文本框 5"/>
          <p:cNvSpPr txBox="1"/>
          <p:nvPr/>
        </p:nvSpPr>
        <p:spPr>
          <a:xfrm>
            <a:off x="685800" y="1981200"/>
            <a:ext cx="6498590" cy="1361440"/>
          </a:xfrm>
          <a:prstGeom prst="rect">
            <a:avLst/>
          </a:prstGeom>
          <a:noFill/>
        </p:spPr>
        <p:txBody>
          <a:bodyPr wrap="square" rtlCol="0">
            <a:noAutofit/>
          </a:bodyPr>
          <a:p>
            <a:pPr indent="457200"/>
            <a:r>
              <a:rPr lang="en-US" altLang="zh-CN"/>
              <a:t>MLP</a:t>
            </a:r>
            <a:r>
              <a:rPr lang="zh-CN" altLang="en-US"/>
              <a:t>（</a:t>
            </a:r>
            <a:r>
              <a:rPr lang="en-US" altLang="zh-CN"/>
              <a:t>Multilayer Perceptron</a:t>
            </a:r>
            <a:r>
              <a:rPr lang="zh-CN" altLang="en-US"/>
              <a:t>）是一种前馈神经网络，由输入层、隐藏层和输出层组成。它通过调整层与层之间的权重和偏置来学习输入和输出之间的映射关系。是以网络神经元算法为基础发展而来。</a:t>
            </a:r>
            <a:endParaRPr lang="zh-CN" altLang="en-US"/>
          </a:p>
          <a:p>
            <a:pPr indent="457200"/>
            <a:r>
              <a:rPr lang="zh-CN" altLang="en-US"/>
              <a:t>在网络训练过程中，需要通过反向传播算法计算梯度，将误差从输出层反向传播回输入层，用于更新网络参数。</a:t>
            </a:r>
            <a:endParaRPr lang="zh-CN" altLang="en-US"/>
          </a:p>
        </p:txBody>
      </p:sp>
      <p:pic>
        <p:nvPicPr>
          <p:cNvPr id="5" name="图片 4"/>
          <p:cNvPicPr>
            <a:picLocks noChangeAspect="1"/>
          </p:cNvPicPr>
          <p:nvPr/>
        </p:nvPicPr>
        <p:blipFill>
          <a:blip r:embed="rId2"/>
          <a:stretch>
            <a:fillRect/>
          </a:stretch>
        </p:blipFill>
        <p:spPr>
          <a:xfrm>
            <a:off x="7315200" y="762000"/>
            <a:ext cx="4169410" cy="4367530"/>
          </a:xfrm>
          <a:prstGeom prst="rect">
            <a:avLst/>
          </a:prstGeom>
        </p:spPr>
      </p:pic>
      <p:pic>
        <p:nvPicPr>
          <p:cNvPr id="9" name="图片 8"/>
          <p:cNvPicPr>
            <a:picLocks noChangeAspect="1"/>
          </p:cNvPicPr>
          <p:nvPr/>
        </p:nvPicPr>
        <p:blipFill>
          <a:blip r:embed="rId3"/>
          <a:stretch>
            <a:fillRect/>
          </a:stretch>
        </p:blipFill>
        <p:spPr>
          <a:xfrm>
            <a:off x="762000" y="4114800"/>
            <a:ext cx="6096000" cy="1466850"/>
          </a:xfrm>
          <a:prstGeom prst="rect">
            <a:avLst/>
          </a:prstGeom>
        </p:spPr>
      </p:pic>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custDataLst>
              <p:tags r:id="rId1"/>
            </p:custDataLst>
          </p:nvPr>
        </p:nvSpPr>
        <p:spPr>
          <a:xfrm>
            <a:off x="4636726" y="1235121"/>
            <a:ext cx="6886575" cy="765904"/>
          </a:xfrm>
          <a:prstGeom prst="rect">
            <a:avLst/>
          </a:prstGeom>
        </p:spPr>
        <p:txBody>
          <a:bodyPr vert="horz" wrap="square" lIns="123825" tIns="123825" rIns="57150" bIns="123825" rtlCol="0" anchor="b" anchorCtr="0">
            <a:normAutofit/>
          </a:bodyPr>
          <a:lstStyle/>
          <a:p>
            <a:pPr>
              <a:lnSpc>
                <a:spcPct val="140000"/>
              </a:lnSpc>
            </a:pPr>
            <a:endParaRPr lang="en-US" sz="2400" b="1">
              <a:solidFill>
                <a:schemeClr val="accent1"/>
              </a:solidFill>
              <a:cs typeface="微软雅黑" panose="020B0503020204020204" charset="-122"/>
            </a:endParaRPr>
          </a:p>
        </p:txBody>
      </p:sp>
      <p:sp>
        <p:nvSpPr>
          <p:cNvPr id="5" name="TextBox 5"/>
          <p:cNvSpPr txBox="1"/>
          <p:nvPr>
            <p:custDataLst>
              <p:tags r:id="rId2"/>
            </p:custDataLst>
          </p:nvPr>
        </p:nvSpPr>
        <p:spPr>
          <a:xfrm>
            <a:off x="609600" y="1752600"/>
            <a:ext cx="8158480" cy="2489835"/>
          </a:xfrm>
          <a:prstGeom prst="rect">
            <a:avLst/>
          </a:prstGeom>
        </p:spPr>
        <p:txBody>
          <a:bodyPr vert="horz" wrap="square" lIns="123825" tIns="123825" rIns="57150" bIns="123825" rtlCol="0" anchor="t" anchorCtr="0">
            <a:noAutofit/>
          </a:bodyPr>
          <a:lstStyle/>
          <a:p>
            <a:pPr indent="457200">
              <a:lnSpc>
                <a:spcPct val="140000"/>
              </a:lnSpc>
            </a:pPr>
            <a:r>
              <a:rPr lang="zh-CN" altLang="en-US">
                <a:solidFill>
                  <a:schemeClr val="dk1"/>
                </a:solidFill>
                <a:cs typeface="微软雅黑" panose="020B0503020204020204" charset="-122"/>
              </a:rPr>
              <a:t>接着之前的数据</a:t>
            </a:r>
            <a:r>
              <a:rPr lang="zh-CN" altLang="en-US">
                <a:solidFill>
                  <a:schemeClr val="dk1"/>
                </a:solidFill>
                <a:cs typeface="微软雅黑" panose="020B0503020204020204" charset="-122"/>
              </a:rPr>
              <a:t>预处理，数据归一化是数据预处理过程中常见且关键的步骤，其作用是统一量纲，避免一些小数据被吞噬。数据归一化的方式有许多种，本文选取归一化操作中较为常用的方法，去均值和方差归一化，这是针对每一个特征维度来做的。公式如下：</a:t>
            </a:r>
            <a:endParaRPr lang="zh-CN" altLang="en-US">
              <a:solidFill>
                <a:schemeClr val="dk1"/>
              </a:solidFill>
              <a:cs typeface="微软雅黑" panose="020B0503020204020204" charset="-122"/>
            </a:endParaRPr>
          </a:p>
        </p:txBody>
      </p:sp>
      <p:sp>
        <p:nvSpPr>
          <p:cNvPr id="16" name="标题 15"/>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en-US" altLang="zh-CN" dirty="0">
                <a:sym typeface="+mn-ea"/>
              </a:rPr>
              <a:t>3</a:t>
            </a:r>
            <a:r>
              <a:rPr lang="zh-CN" altLang="en-US" dirty="0">
                <a:sym typeface="+mn-ea"/>
              </a:rPr>
              <a:t>.</a:t>
            </a:r>
            <a:r>
              <a:rPr lang="en-US" altLang="zh-CN" dirty="0">
                <a:sym typeface="+mn-ea"/>
              </a:rPr>
              <a:t>2</a:t>
            </a:r>
            <a:r>
              <a:rPr lang="zh-CN" altLang="en-US" dirty="0">
                <a:sym typeface="+mn-ea"/>
              </a:rPr>
              <a:t> 算法</a:t>
            </a:r>
            <a:r>
              <a:rPr lang="zh-CN" altLang="en-US" dirty="0">
                <a:sym typeface="+mn-ea"/>
              </a:rPr>
              <a:t>实现</a:t>
            </a:r>
            <a:endParaRPr lang="zh-CN" altLang="en-US" dirty="0">
              <a:sym typeface="+mn-ea"/>
            </a:endParaRPr>
          </a:p>
        </p:txBody>
      </p:sp>
      <p:sp>
        <p:nvSpPr>
          <p:cNvPr id="3" name="文本框 2"/>
          <p:cNvSpPr txBox="1"/>
          <p:nvPr/>
        </p:nvSpPr>
        <p:spPr>
          <a:xfrm>
            <a:off x="695960" y="1384300"/>
            <a:ext cx="4064000" cy="398780"/>
          </a:xfrm>
          <a:prstGeom prst="rect">
            <a:avLst/>
          </a:prstGeom>
          <a:noFill/>
        </p:spPr>
        <p:txBody>
          <a:bodyPr wrap="square" rtlCol="0">
            <a:spAutoFit/>
          </a:bodyPr>
          <a:p>
            <a:r>
              <a:rPr lang="en-US" altLang="zh-CN" sz="2000" b="1">
                <a:solidFill>
                  <a:schemeClr val="accent1"/>
                </a:solidFill>
              </a:rPr>
              <a:t>（1）</a:t>
            </a:r>
            <a:r>
              <a:rPr lang="zh-CN" altLang="en-US" sz="2000" b="1">
                <a:solidFill>
                  <a:schemeClr val="accent1"/>
                </a:solidFill>
              </a:rPr>
              <a:t>归一</a:t>
            </a:r>
            <a:r>
              <a:rPr lang="zh-CN" altLang="en-US" sz="2000" b="1">
                <a:solidFill>
                  <a:schemeClr val="accent1"/>
                </a:solidFill>
              </a:rPr>
              <a:t>化</a:t>
            </a:r>
            <a:endParaRPr lang="zh-CN" altLang="en-US" sz="2000" b="1">
              <a:solidFill>
                <a:schemeClr val="accent1"/>
              </a:solidFill>
            </a:endParaRPr>
          </a:p>
        </p:txBody>
      </p:sp>
      <p:pic>
        <p:nvPicPr>
          <p:cNvPr id="11" name="图片 10"/>
          <p:cNvPicPr>
            <a:picLocks noChangeAspect="1"/>
          </p:cNvPicPr>
          <p:nvPr/>
        </p:nvPicPr>
        <p:blipFill>
          <a:blip r:embed="rId4"/>
          <a:stretch>
            <a:fillRect/>
          </a:stretch>
        </p:blipFill>
        <p:spPr>
          <a:xfrm>
            <a:off x="762000" y="4038600"/>
            <a:ext cx="6524625" cy="1381125"/>
          </a:xfrm>
          <a:prstGeom prst="rect">
            <a:avLst/>
          </a:prstGeom>
        </p:spPr>
      </p:pic>
    </p:spTree>
    <p:custDataLst>
      <p:tags r:id="rId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custDataLst>
              <p:tags r:id="rId1"/>
            </p:custDataLst>
          </p:nvPr>
        </p:nvSpPr>
        <p:spPr>
          <a:xfrm>
            <a:off x="4636726" y="1235121"/>
            <a:ext cx="6886575" cy="765904"/>
          </a:xfrm>
          <a:prstGeom prst="rect">
            <a:avLst/>
          </a:prstGeom>
        </p:spPr>
        <p:txBody>
          <a:bodyPr vert="horz" wrap="square" lIns="123825" tIns="123825" rIns="57150" bIns="123825" rtlCol="0" anchor="b" anchorCtr="0">
            <a:normAutofit/>
          </a:bodyPr>
          <a:lstStyle/>
          <a:p>
            <a:pPr>
              <a:lnSpc>
                <a:spcPct val="140000"/>
              </a:lnSpc>
            </a:pPr>
            <a:endParaRPr lang="en-US" sz="2400" b="1">
              <a:solidFill>
                <a:schemeClr val="accent1"/>
              </a:solidFill>
              <a:cs typeface="微软雅黑" panose="020B0503020204020204" charset="-122"/>
            </a:endParaRPr>
          </a:p>
        </p:txBody>
      </p:sp>
      <p:sp>
        <p:nvSpPr>
          <p:cNvPr id="5" name="TextBox 5"/>
          <p:cNvSpPr txBox="1"/>
          <p:nvPr>
            <p:custDataLst>
              <p:tags r:id="rId2"/>
            </p:custDataLst>
          </p:nvPr>
        </p:nvSpPr>
        <p:spPr>
          <a:xfrm>
            <a:off x="609600" y="1752600"/>
            <a:ext cx="5873115" cy="2489835"/>
          </a:xfrm>
          <a:prstGeom prst="rect">
            <a:avLst/>
          </a:prstGeom>
        </p:spPr>
        <p:txBody>
          <a:bodyPr vert="horz" wrap="square" lIns="123825" tIns="123825" rIns="57150" bIns="123825" rtlCol="0" anchor="t" anchorCtr="0">
            <a:noAutofit/>
          </a:bodyPr>
          <a:lstStyle/>
          <a:p>
            <a:pPr indent="457200">
              <a:lnSpc>
                <a:spcPct val="140000"/>
              </a:lnSpc>
            </a:pPr>
            <a:r>
              <a:rPr lang="zh-CN" altLang="en-US">
                <a:solidFill>
                  <a:schemeClr val="dk1"/>
                </a:solidFill>
                <a:cs typeface="微软雅黑" panose="020B0503020204020204" charset="-122"/>
              </a:rPr>
              <a:t>由于数据集有</a:t>
            </a:r>
            <a:r>
              <a:rPr lang="en-US" altLang="zh-CN">
                <a:solidFill>
                  <a:schemeClr val="dk1"/>
                </a:solidFill>
                <a:cs typeface="微软雅黑" panose="020B0503020204020204" charset="-122"/>
              </a:rPr>
              <a:t>78</a:t>
            </a:r>
            <a:r>
              <a:rPr lang="zh-CN" altLang="en-US">
                <a:solidFill>
                  <a:schemeClr val="dk1"/>
                </a:solidFill>
                <a:cs typeface="微软雅黑" panose="020B0503020204020204" charset="-122"/>
              </a:rPr>
              <a:t>个特征列，</a:t>
            </a:r>
            <a:r>
              <a:rPr lang="zh-CN" altLang="en-US">
                <a:solidFill>
                  <a:schemeClr val="dk1"/>
                </a:solidFill>
                <a:cs typeface="微软雅黑" panose="020B0503020204020204" charset="-122"/>
              </a:rPr>
              <a:t>可以使用</a:t>
            </a:r>
            <a:r>
              <a:rPr lang="en-US" altLang="zh-CN">
                <a:solidFill>
                  <a:schemeClr val="dk1"/>
                </a:solidFill>
                <a:cs typeface="微软雅黑" panose="020B0503020204020204" charset="-122"/>
              </a:rPr>
              <a:t>PCA</a:t>
            </a:r>
            <a:r>
              <a:rPr lang="zh-CN" altLang="en-US">
                <a:solidFill>
                  <a:schemeClr val="dk1"/>
                </a:solidFill>
                <a:cs typeface="微软雅黑" panose="020B0503020204020204" charset="-122"/>
              </a:rPr>
              <a:t>算法进行降维。</a:t>
            </a:r>
            <a:r>
              <a:rPr lang="en-US" altLang="zh-CN">
                <a:solidFill>
                  <a:schemeClr val="dk1"/>
                </a:solidFill>
                <a:cs typeface="微软雅黑" panose="020B0503020204020204" charset="-122"/>
              </a:rPr>
              <a:t>PCA</a:t>
            </a:r>
            <a:r>
              <a:rPr lang="zh-CN" altLang="en-US">
                <a:solidFill>
                  <a:schemeClr val="dk1"/>
                </a:solidFill>
                <a:cs typeface="微软雅黑" panose="020B0503020204020204" charset="-122"/>
              </a:rPr>
              <a:t>算法本质是找到数据方差最大的投影方向，方差越大，说明该投影方向包含的信息越多。数据协方差矩阵的特征值与方差对应，</a:t>
            </a:r>
            <a:r>
              <a:rPr lang="en-US" altLang="zh-CN">
                <a:solidFill>
                  <a:schemeClr val="dk1"/>
                </a:solidFill>
                <a:cs typeface="微软雅黑" panose="020B0503020204020204" charset="-122"/>
              </a:rPr>
              <a:t>PCA</a:t>
            </a:r>
            <a:r>
              <a:rPr lang="zh-CN" altLang="en-US">
                <a:solidFill>
                  <a:schemeClr val="dk1"/>
                </a:solidFill>
                <a:cs typeface="微软雅黑" panose="020B0503020204020204" charset="-122"/>
              </a:rPr>
              <a:t>通过删除特征值小的投影方向上的数据实现降维操作。</a:t>
            </a:r>
            <a:endParaRPr lang="zh-CN" altLang="en-US">
              <a:solidFill>
                <a:schemeClr val="dk1"/>
              </a:solidFill>
              <a:cs typeface="微软雅黑" panose="020B0503020204020204" charset="-122"/>
            </a:endParaRPr>
          </a:p>
        </p:txBody>
      </p:sp>
      <p:sp>
        <p:nvSpPr>
          <p:cNvPr id="16" name="标题 15"/>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en-US" altLang="zh-CN" dirty="0">
                <a:sym typeface="+mn-ea"/>
              </a:rPr>
              <a:t>3</a:t>
            </a:r>
            <a:r>
              <a:rPr lang="zh-CN" altLang="en-US" dirty="0">
                <a:sym typeface="+mn-ea"/>
              </a:rPr>
              <a:t>.</a:t>
            </a:r>
            <a:r>
              <a:rPr lang="en-US" altLang="zh-CN" dirty="0">
                <a:sym typeface="+mn-ea"/>
              </a:rPr>
              <a:t>2</a:t>
            </a:r>
            <a:r>
              <a:rPr lang="zh-CN" altLang="en-US" dirty="0">
                <a:sym typeface="+mn-ea"/>
              </a:rPr>
              <a:t> 算法</a:t>
            </a:r>
            <a:r>
              <a:rPr lang="zh-CN" altLang="en-US" dirty="0">
                <a:sym typeface="+mn-ea"/>
              </a:rPr>
              <a:t>实现</a:t>
            </a:r>
            <a:endParaRPr lang="zh-CN" altLang="en-US" dirty="0">
              <a:sym typeface="+mn-ea"/>
            </a:endParaRPr>
          </a:p>
        </p:txBody>
      </p:sp>
      <p:sp>
        <p:nvSpPr>
          <p:cNvPr id="3" name="文本框 2"/>
          <p:cNvSpPr txBox="1"/>
          <p:nvPr/>
        </p:nvSpPr>
        <p:spPr>
          <a:xfrm>
            <a:off x="695960" y="1384300"/>
            <a:ext cx="4064000" cy="398780"/>
          </a:xfrm>
          <a:prstGeom prst="rect">
            <a:avLst/>
          </a:prstGeom>
          <a:noFill/>
        </p:spPr>
        <p:txBody>
          <a:bodyPr wrap="square" rtlCol="0">
            <a:spAutoFit/>
          </a:bodyPr>
          <a:p>
            <a:r>
              <a:rPr lang="en-US" altLang="zh-CN" sz="2000" b="1">
                <a:solidFill>
                  <a:schemeClr val="accent1"/>
                </a:solidFill>
              </a:rPr>
              <a:t>（2）PCA</a:t>
            </a:r>
            <a:r>
              <a:rPr lang="zh-CN" altLang="en-US" sz="2000" b="1">
                <a:solidFill>
                  <a:schemeClr val="accent1"/>
                </a:solidFill>
              </a:rPr>
              <a:t>降维</a:t>
            </a:r>
            <a:endParaRPr lang="zh-CN" altLang="en-US" sz="2000" b="1">
              <a:solidFill>
                <a:schemeClr val="accent1"/>
              </a:solidFill>
            </a:endParaRPr>
          </a:p>
        </p:txBody>
      </p:sp>
      <p:pic>
        <p:nvPicPr>
          <p:cNvPr id="6" name="图片 5"/>
          <p:cNvPicPr>
            <a:picLocks noChangeAspect="1"/>
          </p:cNvPicPr>
          <p:nvPr/>
        </p:nvPicPr>
        <p:blipFill>
          <a:blip r:embed="rId4"/>
          <a:stretch>
            <a:fillRect/>
          </a:stretch>
        </p:blipFill>
        <p:spPr>
          <a:xfrm>
            <a:off x="533400" y="3810000"/>
            <a:ext cx="6429375" cy="2705100"/>
          </a:xfrm>
          <a:prstGeom prst="rect">
            <a:avLst/>
          </a:prstGeom>
        </p:spPr>
      </p:pic>
      <p:sp>
        <p:nvSpPr>
          <p:cNvPr id="7" name="文本框 6"/>
          <p:cNvSpPr txBox="1"/>
          <p:nvPr/>
        </p:nvSpPr>
        <p:spPr>
          <a:xfrm>
            <a:off x="7178675" y="4038600"/>
            <a:ext cx="4344670" cy="1753235"/>
          </a:xfrm>
          <a:prstGeom prst="rect">
            <a:avLst/>
          </a:prstGeom>
          <a:noFill/>
        </p:spPr>
        <p:txBody>
          <a:bodyPr wrap="square" rtlCol="0">
            <a:spAutoFit/>
          </a:bodyPr>
          <a:p>
            <a:r>
              <a:rPr lang="zh-CN" altLang="en-US"/>
              <a:t>图</a:t>
            </a:r>
            <a:r>
              <a:rPr lang="en-US" altLang="zh-CN"/>
              <a:t>5</a:t>
            </a:r>
            <a:r>
              <a:rPr lang="zh-CN" altLang="en-US"/>
              <a:t>是经过</a:t>
            </a:r>
            <a:r>
              <a:rPr lang="en-US" altLang="zh-CN"/>
              <a:t>PCA</a:t>
            </a:r>
            <a:r>
              <a:rPr lang="zh-CN" altLang="en-US"/>
              <a:t>降维后的可解释方差贡献率曲线，可以看到当</a:t>
            </a:r>
            <a:r>
              <a:rPr lang="en-US" altLang="zh-CN"/>
              <a:t>n_components</a:t>
            </a:r>
            <a:r>
              <a:rPr lang="zh-CN" altLang="en-US"/>
              <a:t>为</a:t>
            </a:r>
            <a:r>
              <a:rPr lang="en-US" altLang="zh-CN"/>
              <a:t>34</a:t>
            </a:r>
            <a:r>
              <a:rPr lang="zh-CN" altLang="en-US"/>
              <a:t>左右时（保留近</a:t>
            </a:r>
            <a:r>
              <a:rPr lang="en-US" altLang="zh-CN"/>
              <a:t>99%</a:t>
            </a:r>
            <a:r>
              <a:rPr lang="zh-CN" altLang="en-US"/>
              <a:t>信息），曲线开始趋于平缓。说明在</a:t>
            </a:r>
            <a:r>
              <a:rPr lang="en-US" altLang="zh-CN"/>
              <a:t>34</a:t>
            </a:r>
            <a:r>
              <a:rPr lang="zh-CN" altLang="en-US"/>
              <a:t>这个点之后，增加更多的主成分对解释数据方差的贡献很小，因此最好可以降维至</a:t>
            </a:r>
            <a:r>
              <a:rPr lang="en-US" altLang="zh-CN"/>
              <a:t>34</a:t>
            </a:r>
            <a:r>
              <a:rPr lang="zh-CN" altLang="en-US"/>
              <a:t>个特征。</a:t>
            </a:r>
            <a:endParaRPr lang="zh-CN" altLang="en-US"/>
          </a:p>
        </p:txBody>
      </p:sp>
      <p:pic>
        <p:nvPicPr>
          <p:cNvPr id="2" name="图片 1"/>
          <p:cNvPicPr>
            <a:picLocks noChangeAspect="1"/>
          </p:cNvPicPr>
          <p:nvPr/>
        </p:nvPicPr>
        <p:blipFill>
          <a:blip r:embed="rId5"/>
          <a:stretch>
            <a:fillRect/>
          </a:stretch>
        </p:blipFill>
        <p:spPr>
          <a:xfrm>
            <a:off x="6962775" y="1524000"/>
            <a:ext cx="4858385" cy="828675"/>
          </a:xfrm>
          <a:prstGeom prst="rect">
            <a:avLst/>
          </a:prstGeom>
        </p:spPr>
      </p:pic>
      <p:pic>
        <p:nvPicPr>
          <p:cNvPr id="8" name="图片 7"/>
          <p:cNvPicPr>
            <a:picLocks noChangeAspect="1"/>
          </p:cNvPicPr>
          <p:nvPr/>
        </p:nvPicPr>
        <p:blipFill>
          <a:blip r:embed="rId6"/>
          <a:stretch>
            <a:fillRect/>
          </a:stretch>
        </p:blipFill>
        <p:spPr>
          <a:xfrm>
            <a:off x="6934200" y="2643505"/>
            <a:ext cx="4886960" cy="752475"/>
          </a:xfrm>
          <a:prstGeom prst="rect">
            <a:avLst/>
          </a:prstGeom>
        </p:spPr>
      </p:pic>
    </p:spTree>
    <p:custDataLst>
      <p:tags r:id="rId7"/>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custDataLst>
              <p:tags r:id="rId1"/>
            </p:custDataLst>
          </p:nvPr>
        </p:nvSpPr>
        <p:spPr>
          <a:xfrm>
            <a:off x="4636726" y="1235121"/>
            <a:ext cx="6886575" cy="765904"/>
          </a:xfrm>
          <a:prstGeom prst="rect">
            <a:avLst/>
          </a:prstGeom>
        </p:spPr>
        <p:txBody>
          <a:bodyPr vert="horz" wrap="square" lIns="123825" tIns="123825" rIns="57150" bIns="123825" rtlCol="0" anchor="b" anchorCtr="0">
            <a:normAutofit/>
          </a:bodyPr>
          <a:lstStyle/>
          <a:p>
            <a:pPr>
              <a:lnSpc>
                <a:spcPct val="140000"/>
              </a:lnSpc>
            </a:pPr>
            <a:endParaRPr lang="en-US" sz="2400" b="1">
              <a:solidFill>
                <a:schemeClr val="accent1"/>
              </a:solidFill>
              <a:cs typeface="微软雅黑" panose="020B0503020204020204" charset="-122"/>
            </a:endParaRPr>
          </a:p>
        </p:txBody>
      </p:sp>
      <p:sp>
        <p:nvSpPr>
          <p:cNvPr id="5" name="TextBox 5"/>
          <p:cNvSpPr txBox="1"/>
          <p:nvPr>
            <p:custDataLst>
              <p:tags r:id="rId2"/>
            </p:custDataLst>
          </p:nvPr>
        </p:nvSpPr>
        <p:spPr>
          <a:xfrm>
            <a:off x="582930" y="1752600"/>
            <a:ext cx="5513070" cy="3063875"/>
          </a:xfrm>
          <a:prstGeom prst="rect">
            <a:avLst/>
          </a:prstGeom>
        </p:spPr>
        <p:txBody>
          <a:bodyPr vert="horz" wrap="square" lIns="123825" tIns="123825" rIns="57150" bIns="123825" rtlCol="0" anchor="t" anchorCtr="0">
            <a:noAutofit/>
          </a:bodyPr>
          <a:lstStyle/>
          <a:p>
            <a:pPr indent="457200"/>
            <a:r>
              <a:rPr lang="zh-CN" altLang="en-US" sz="2000" b="1">
                <a:solidFill>
                  <a:schemeClr val="accent1"/>
                </a:solidFill>
                <a:sym typeface="+mn-ea"/>
              </a:rPr>
              <a:t>实验环境：</a:t>
            </a:r>
            <a:endParaRPr lang="zh-CN" altLang="en-US">
              <a:sym typeface="+mn-ea"/>
            </a:endParaRPr>
          </a:p>
          <a:p>
            <a:pPr indent="457200"/>
            <a:r>
              <a:rPr lang="zh-CN" altLang="en-US">
                <a:sym typeface="+mn-ea"/>
              </a:rPr>
              <a:t>操作系统为</a:t>
            </a:r>
            <a:r>
              <a:rPr lang="en-US" altLang="zh-CN">
                <a:sym typeface="+mn-ea"/>
              </a:rPr>
              <a:t>Windows 11</a:t>
            </a:r>
            <a:r>
              <a:rPr lang="zh-CN" altLang="en-US">
                <a:sym typeface="+mn-ea"/>
              </a:rPr>
              <a:t>，</a:t>
            </a:r>
            <a:r>
              <a:rPr lang="en-US" altLang="zh-CN">
                <a:sym typeface="+mn-ea"/>
              </a:rPr>
              <a:t>CPU</a:t>
            </a:r>
            <a:r>
              <a:rPr lang="zh-CN" altLang="en-US">
                <a:sym typeface="+mn-ea"/>
              </a:rPr>
              <a:t>频率为</a:t>
            </a:r>
            <a:r>
              <a:rPr lang="en-US" altLang="zh-CN">
                <a:sym typeface="+mn-ea"/>
              </a:rPr>
              <a:t>2.50GHz</a:t>
            </a:r>
            <a:r>
              <a:rPr lang="zh-CN" altLang="en-US">
                <a:sym typeface="+mn-ea"/>
              </a:rPr>
              <a:t>，内存为</a:t>
            </a:r>
            <a:r>
              <a:rPr lang="en-US" altLang="zh-CN">
                <a:sym typeface="+mn-ea"/>
              </a:rPr>
              <a:t>16GB</a:t>
            </a:r>
            <a:r>
              <a:rPr lang="zh-CN" altLang="en-US">
                <a:sym typeface="+mn-ea"/>
              </a:rPr>
              <a:t>，</a:t>
            </a:r>
            <a:r>
              <a:rPr lang="en-US" altLang="zh-CN">
                <a:sym typeface="+mn-ea"/>
              </a:rPr>
              <a:t>512GB</a:t>
            </a:r>
            <a:r>
              <a:rPr lang="zh-CN" altLang="en-US">
                <a:sym typeface="+mn-ea"/>
              </a:rPr>
              <a:t>硬盘存储空间，</a:t>
            </a:r>
            <a:r>
              <a:rPr lang="en-US" altLang="zh-CN">
                <a:sym typeface="+mn-ea"/>
              </a:rPr>
              <a:t> </a:t>
            </a:r>
            <a:r>
              <a:rPr lang="zh-CN" altLang="en-US">
                <a:sym typeface="+mn-ea"/>
              </a:rPr>
              <a:t>编程工具为</a:t>
            </a:r>
            <a:r>
              <a:rPr lang="en-US" altLang="zh-CN">
                <a:sym typeface="+mn-ea"/>
              </a:rPr>
              <a:t>Jupyter Notebook</a:t>
            </a:r>
            <a:r>
              <a:rPr lang="zh-CN" altLang="en-US">
                <a:sym typeface="+mn-ea"/>
              </a:rPr>
              <a:t>，编程语言</a:t>
            </a:r>
            <a:r>
              <a:rPr lang="en-US" altLang="zh-CN">
                <a:sym typeface="+mn-ea"/>
              </a:rPr>
              <a:t>Python3.9.10</a:t>
            </a:r>
            <a:r>
              <a:rPr lang="zh-CN" altLang="en-US">
                <a:sym typeface="+mn-ea"/>
              </a:rPr>
              <a:t>，选用</a:t>
            </a:r>
            <a:r>
              <a:rPr lang="en-US" altLang="zh-CN">
                <a:sym typeface="+mn-ea"/>
              </a:rPr>
              <a:t>sklearn</a:t>
            </a:r>
            <a:r>
              <a:rPr lang="zh-CN" altLang="en-US">
                <a:sym typeface="+mn-ea"/>
              </a:rPr>
              <a:t>库中的机器学习模型。</a:t>
            </a:r>
            <a:endParaRPr lang="zh-CN" altLang="en-US">
              <a:sym typeface="+mn-ea"/>
            </a:endParaRPr>
          </a:p>
          <a:p>
            <a:pPr indent="457200"/>
            <a:endParaRPr lang="zh-CN" altLang="en-US">
              <a:sym typeface="+mn-ea"/>
            </a:endParaRPr>
          </a:p>
          <a:p>
            <a:pPr indent="457200"/>
            <a:endParaRPr lang="zh-CN" altLang="en-US">
              <a:sym typeface="+mn-ea"/>
            </a:endParaRPr>
          </a:p>
          <a:p>
            <a:pPr indent="457200"/>
            <a:r>
              <a:rPr lang="zh-CN" altLang="en-US" sz="2000" b="1">
                <a:solidFill>
                  <a:schemeClr val="accent1"/>
                </a:solidFill>
                <a:sym typeface="+mn-ea"/>
              </a:rPr>
              <a:t>模型</a:t>
            </a:r>
            <a:r>
              <a:rPr lang="zh-CN" altLang="en-US" sz="2000" b="1">
                <a:solidFill>
                  <a:schemeClr val="accent1"/>
                </a:solidFill>
                <a:sym typeface="+mn-ea"/>
              </a:rPr>
              <a:t>调参：</a:t>
            </a:r>
            <a:endParaRPr lang="zh-CN" altLang="en-US">
              <a:sym typeface="+mn-ea"/>
            </a:endParaRPr>
          </a:p>
          <a:p>
            <a:pPr indent="457200"/>
            <a:r>
              <a:rPr lang="zh-CN" altLang="en-US">
                <a:sym typeface="+mn-ea"/>
              </a:rPr>
              <a:t>正确的调参可以使模型的效果尽量最大化。模型参数调优使用</a:t>
            </a:r>
            <a:r>
              <a:rPr lang="en-US" altLang="zh-CN">
                <a:sym typeface="+mn-ea"/>
              </a:rPr>
              <a:t>sklearn</a:t>
            </a:r>
            <a:r>
              <a:rPr lang="zh-CN" altLang="en-US">
                <a:sym typeface="+mn-ea"/>
              </a:rPr>
              <a:t>的</a:t>
            </a:r>
            <a:r>
              <a:rPr lang="en-US" altLang="zh-CN">
                <a:sym typeface="+mn-ea"/>
              </a:rPr>
              <a:t>GridSearchCV</a:t>
            </a:r>
            <a:r>
              <a:rPr lang="zh-CN" altLang="en-US">
                <a:sym typeface="+mn-ea"/>
              </a:rPr>
              <a:t>，即使用了网格搜索（</a:t>
            </a:r>
            <a:r>
              <a:rPr lang="en-US" altLang="zh-CN">
                <a:sym typeface="+mn-ea"/>
              </a:rPr>
              <a:t>Grid Search</a:t>
            </a:r>
            <a:r>
              <a:rPr lang="zh-CN" altLang="en-US">
                <a:sym typeface="+mn-ea"/>
              </a:rPr>
              <a:t>）的方法来寻找所给范围内最优的超参数组合，右表即</a:t>
            </a:r>
            <a:r>
              <a:rPr lang="zh-CN" altLang="en-US">
                <a:sym typeface="+mn-ea"/>
              </a:rPr>
              <a:t>网格搜索后的</a:t>
            </a:r>
            <a:r>
              <a:rPr lang="zh-CN" altLang="en-US">
                <a:sym typeface="+mn-ea"/>
              </a:rPr>
              <a:t>具体模型与参数选择结构</a:t>
            </a:r>
            <a:r>
              <a:rPr lang="zh-CN" altLang="en-US">
                <a:sym typeface="+mn-ea"/>
              </a:rPr>
              <a:t>表。</a:t>
            </a:r>
            <a:endParaRPr lang="en-US" altLang="zh-CN">
              <a:sym typeface="+mn-ea"/>
            </a:endParaRPr>
          </a:p>
        </p:txBody>
      </p:sp>
      <p:sp>
        <p:nvSpPr>
          <p:cNvPr id="16" name="标题 15"/>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en-US" altLang="zh-CN" dirty="0">
                <a:sym typeface="+mn-ea"/>
              </a:rPr>
              <a:t>3</a:t>
            </a:r>
            <a:r>
              <a:rPr lang="zh-CN" altLang="en-US" dirty="0">
                <a:sym typeface="+mn-ea"/>
              </a:rPr>
              <a:t>.</a:t>
            </a:r>
            <a:r>
              <a:rPr lang="en-US" altLang="zh-CN" dirty="0">
                <a:sym typeface="+mn-ea"/>
              </a:rPr>
              <a:t>2</a:t>
            </a:r>
            <a:r>
              <a:rPr lang="zh-CN" altLang="en-US" dirty="0">
                <a:sym typeface="+mn-ea"/>
              </a:rPr>
              <a:t> 算法</a:t>
            </a:r>
            <a:r>
              <a:rPr lang="zh-CN" altLang="en-US" dirty="0">
                <a:sym typeface="+mn-ea"/>
              </a:rPr>
              <a:t>实现</a:t>
            </a:r>
            <a:endParaRPr lang="zh-CN" altLang="en-US" dirty="0">
              <a:sym typeface="+mn-ea"/>
            </a:endParaRPr>
          </a:p>
        </p:txBody>
      </p:sp>
      <p:sp>
        <p:nvSpPr>
          <p:cNvPr id="3" name="文本框 2"/>
          <p:cNvSpPr txBox="1"/>
          <p:nvPr/>
        </p:nvSpPr>
        <p:spPr>
          <a:xfrm>
            <a:off x="695960" y="1384300"/>
            <a:ext cx="4064000" cy="398780"/>
          </a:xfrm>
          <a:prstGeom prst="rect">
            <a:avLst/>
          </a:prstGeom>
          <a:noFill/>
        </p:spPr>
        <p:txBody>
          <a:bodyPr wrap="square" rtlCol="0">
            <a:spAutoFit/>
          </a:bodyPr>
          <a:p>
            <a:r>
              <a:rPr lang="en-US" altLang="zh-CN" sz="2000" b="1">
                <a:solidFill>
                  <a:schemeClr val="accent1"/>
                </a:solidFill>
              </a:rPr>
              <a:t>（3）</a:t>
            </a:r>
            <a:r>
              <a:rPr lang="zh-CN" altLang="en-US" sz="2000" b="1">
                <a:solidFill>
                  <a:schemeClr val="accent1"/>
                </a:solidFill>
                <a:sym typeface="+mn-ea"/>
              </a:rPr>
              <a:t>实验环境与模型调参</a:t>
            </a:r>
            <a:endParaRPr lang="zh-CN" altLang="en-US" sz="2000" b="1">
              <a:solidFill>
                <a:schemeClr val="accent1"/>
              </a:solidFill>
            </a:endParaRPr>
          </a:p>
        </p:txBody>
      </p:sp>
      <p:pic>
        <p:nvPicPr>
          <p:cNvPr id="7" name="图片 6"/>
          <p:cNvPicPr>
            <a:picLocks noChangeAspect="1"/>
          </p:cNvPicPr>
          <p:nvPr/>
        </p:nvPicPr>
        <p:blipFill>
          <a:blip r:embed="rId4"/>
          <a:stretch>
            <a:fillRect/>
          </a:stretch>
        </p:blipFill>
        <p:spPr>
          <a:xfrm>
            <a:off x="6248400" y="2514600"/>
            <a:ext cx="5656580" cy="3818890"/>
          </a:xfrm>
          <a:prstGeom prst="rect">
            <a:avLst/>
          </a:prstGeom>
        </p:spPr>
      </p:pic>
      <p:pic>
        <p:nvPicPr>
          <p:cNvPr id="2" name="图片 1"/>
          <p:cNvPicPr>
            <a:picLocks noChangeAspect="1"/>
          </p:cNvPicPr>
          <p:nvPr/>
        </p:nvPicPr>
        <p:blipFill>
          <a:blip r:embed="rId5"/>
          <a:srcRect t="47940"/>
          <a:stretch>
            <a:fillRect/>
          </a:stretch>
        </p:blipFill>
        <p:spPr>
          <a:xfrm>
            <a:off x="7451090" y="922020"/>
            <a:ext cx="3516630" cy="1323975"/>
          </a:xfrm>
          <a:prstGeom prst="rect">
            <a:avLst/>
          </a:prstGeom>
        </p:spPr>
      </p:pic>
    </p:spTree>
    <p:custDataLst>
      <p:tags r:id="rId6"/>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custDataLst>
              <p:tags r:id="rId1"/>
            </p:custDataLst>
          </p:nvPr>
        </p:nvSpPr>
        <p:spPr>
          <a:xfrm>
            <a:off x="4636726" y="1235121"/>
            <a:ext cx="6886575" cy="765904"/>
          </a:xfrm>
          <a:prstGeom prst="rect">
            <a:avLst/>
          </a:prstGeom>
        </p:spPr>
        <p:txBody>
          <a:bodyPr vert="horz" wrap="square" lIns="123825" tIns="123825" rIns="57150" bIns="123825" rtlCol="0" anchor="b" anchorCtr="0">
            <a:normAutofit/>
          </a:bodyPr>
          <a:lstStyle/>
          <a:p>
            <a:pPr>
              <a:lnSpc>
                <a:spcPct val="140000"/>
              </a:lnSpc>
            </a:pPr>
            <a:endParaRPr lang="en-US" sz="2400" b="1">
              <a:solidFill>
                <a:schemeClr val="accent1"/>
              </a:solidFill>
              <a:cs typeface="微软雅黑" panose="020B0503020204020204" charset="-122"/>
            </a:endParaRPr>
          </a:p>
        </p:txBody>
      </p:sp>
      <p:sp>
        <p:nvSpPr>
          <p:cNvPr id="5" name="TextBox 5"/>
          <p:cNvSpPr txBox="1"/>
          <p:nvPr>
            <p:custDataLst>
              <p:tags r:id="rId2"/>
            </p:custDataLst>
          </p:nvPr>
        </p:nvSpPr>
        <p:spPr>
          <a:xfrm>
            <a:off x="582930" y="1752600"/>
            <a:ext cx="5513070" cy="3063875"/>
          </a:xfrm>
          <a:prstGeom prst="rect">
            <a:avLst/>
          </a:prstGeom>
        </p:spPr>
        <p:txBody>
          <a:bodyPr vert="horz" wrap="square" lIns="123825" tIns="123825" rIns="57150" bIns="123825" rtlCol="0" anchor="t" anchorCtr="0">
            <a:noAutofit/>
          </a:bodyPr>
          <a:lstStyle/>
          <a:p>
            <a:pPr indent="457200"/>
            <a:r>
              <a:rPr lang="zh-CN" altLang="en-US">
                <a:sym typeface="+mn-ea"/>
              </a:rPr>
              <a:t>精确度（</a:t>
            </a:r>
            <a:r>
              <a:rPr lang="en-US" altLang="zh-CN">
                <a:sym typeface="+mn-ea"/>
              </a:rPr>
              <a:t>Accuracy</a:t>
            </a:r>
            <a:r>
              <a:rPr lang="zh-CN" altLang="en-US">
                <a:sym typeface="+mn-ea"/>
              </a:rPr>
              <a:t>）、</a:t>
            </a:r>
            <a:r>
              <a:rPr lang="en-US" altLang="zh-CN">
                <a:sym typeface="+mn-ea"/>
              </a:rPr>
              <a:t>F1</a:t>
            </a:r>
            <a:r>
              <a:rPr lang="zh-CN" altLang="en-US">
                <a:sym typeface="+mn-ea"/>
              </a:rPr>
              <a:t>分数、召回率（</a:t>
            </a:r>
            <a:r>
              <a:rPr lang="en-US" altLang="zh-CN">
                <a:sym typeface="+mn-ea"/>
              </a:rPr>
              <a:t>Recall</a:t>
            </a:r>
            <a:r>
              <a:rPr lang="zh-CN" altLang="en-US">
                <a:sym typeface="+mn-ea"/>
              </a:rPr>
              <a:t>）等都是常用的评价指标，它们各自从不同的角度衡量模型的性能。</a:t>
            </a:r>
            <a:endParaRPr lang="zh-CN" altLang="en-US">
              <a:sym typeface="+mn-ea"/>
            </a:endParaRPr>
          </a:p>
          <a:p>
            <a:pPr indent="457200"/>
            <a:endParaRPr lang="zh-CN" altLang="en-US">
              <a:sym typeface="+mn-ea"/>
            </a:endParaRPr>
          </a:p>
          <a:p>
            <a:pPr indent="457200"/>
            <a:r>
              <a:rPr lang="zh-CN" altLang="en-US">
                <a:sym typeface="+mn-ea"/>
              </a:rPr>
              <a:t>将数据集划分成训练集：测试集</a:t>
            </a:r>
            <a:r>
              <a:rPr lang="en-US" altLang="zh-CN">
                <a:sym typeface="+mn-ea"/>
              </a:rPr>
              <a:t>=7</a:t>
            </a:r>
            <a:r>
              <a:rPr lang="zh-CN" altLang="en-US">
                <a:sym typeface="+mn-ea"/>
              </a:rPr>
              <a:t>：</a:t>
            </a:r>
            <a:r>
              <a:rPr lang="en-US" altLang="zh-CN">
                <a:sym typeface="+mn-ea"/>
              </a:rPr>
              <a:t>3</a:t>
            </a:r>
            <a:r>
              <a:rPr lang="zh-CN" altLang="en-US">
                <a:sym typeface="+mn-ea"/>
              </a:rPr>
              <a:t>的比例，并分别用到算法介绍中的</a:t>
            </a:r>
            <a:r>
              <a:rPr lang="en-US" altLang="zh-CN">
                <a:sym typeface="+mn-ea"/>
              </a:rPr>
              <a:t>5</a:t>
            </a:r>
            <a:r>
              <a:rPr lang="zh-CN" altLang="en-US">
                <a:sym typeface="+mn-ea"/>
              </a:rPr>
              <a:t>个模型算法进行模型训练。</a:t>
            </a:r>
            <a:r>
              <a:rPr lang="zh-CN" altLang="en-US">
                <a:sym typeface="+mn-ea"/>
              </a:rPr>
              <a:t>在经过模型调参等操作，</a:t>
            </a:r>
            <a:r>
              <a:rPr lang="zh-CN" altLang="en-US">
                <a:sym typeface="+mn-ea"/>
              </a:rPr>
              <a:t>得到各模型的结果。</a:t>
            </a:r>
            <a:endParaRPr lang="zh-CN" altLang="en-US">
              <a:sym typeface="+mn-ea"/>
            </a:endParaRPr>
          </a:p>
          <a:p>
            <a:pPr indent="457200"/>
            <a:endParaRPr lang="zh-CN" altLang="en-US">
              <a:sym typeface="+mn-ea"/>
            </a:endParaRPr>
          </a:p>
          <a:p>
            <a:pPr indent="457200"/>
            <a:r>
              <a:rPr lang="zh-CN" altLang="en-US">
                <a:sym typeface="+mn-ea"/>
              </a:rPr>
              <a:t>从准确率、宏平均精确率（每个类别精确率的算术平均值）、宏平均召回率（每个类别召回率的算术平均值）、宏平均</a:t>
            </a:r>
            <a:r>
              <a:rPr lang="en-US" altLang="zh-CN">
                <a:sym typeface="+mn-ea"/>
              </a:rPr>
              <a:t>F1</a:t>
            </a:r>
            <a:r>
              <a:rPr lang="zh-CN" altLang="en-US">
                <a:sym typeface="+mn-ea"/>
              </a:rPr>
              <a:t>分数（每个类别</a:t>
            </a:r>
            <a:r>
              <a:rPr lang="en-US" altLang="zh-CN">
                <a:sym typeface="+mn-ea"/>
              </a:rPr>
              <a:t>F1</a:t>
            </a:r>
            <a:r>
              <a:rPr lang="zh-CN" altLang="en-US">
                <a:sym typeface="+mn-ea"/>
              </a:rPr>
              <a:t>分数的算术平均值）以及性能评分（显示分类模型性能的综合评价）等多个指标进行对比分析评价。</a:t>
            </a:r>
            <a:endParaRPr lang="zh-CN" altLang="en-US">
              <a:sym typeface="+mn-ea"/>
            </a:endParaRPr>
          </a:p>
        </p:txBody>
      </p:sp>
      <p:sp>
        <p:nvSpPr>
          <p:cNvPr id="16" name="标题 15"/>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en-US" altLang="zh-CN" dirty="0">
                <a:sym typeface="+mn-ea"/>
              </a:rPr>
              <a:t>3</a:t>
            </a:r>
            <a:r>
              <a:rPr lang="zh-CN" altLang="en-US" dirty="0">
                <a:sym typeface="+mn-ea"/>
              </a:rPr>
              <a:t>.</a:t>
            </a:r>
            <a:r>
              <a:rPr lang="en-US" altLang="zh-CN" dirty="0">
                <a:sym typeface="+mn-ea"/>
              </a:rPr>
              <a:t>2</a:t>
            </a:r>
            <a:r>
              <a:rPr lang="zh-CN" altLang="en-US" dirty="0">
                <a:sym typeface="+mn-ea"/>
              </a:rPr>
              <a:t> 算法</a:t>
            </a:r>
            <a:r>
              <a:rPr lang="zh-CN" altLang="en-US" dirty="0">
                <a:sym typeface="+mn-ea"/>
              </a:rPr>
              <a:t>实现</a:t>
            </a:r>
            <a:endParaRPr lang="zh-CN" altLang="en-US" dirty="0">
              <a:sym typeface="+mn-ea"/>
            </a:endParaRPr>
          </a:p>
        </p:txBody>
      </p:sp>
      <p:sp>
        <p:nvSpPr>
          <p:cNvPr id="3" name="文本框 2"/>
          <p:cNvSpPr txBox="1"/>
          <p:nvPr/>
        </p:nvSpPr>
        <p:spPr>
          <a:xfrm>
            <a:off x="695960" y="1384300"/>
            <a:ext cx="4064000" cy="398780"/>
          </a:xfrm>
          <a:prstGeom prst="rect">
            <a:avLst/>
          </a:prstGeom>
          <a:noFill/>
        </p:spPr>
        <p:txBody>
          <a:bodyPr wrap="square" rtlCol="0">
            <a:spAutoFit/>
          </a:bodyPr>
          <a:p>
            <a:r>
              <a:rPr lang="en-US" altLang="zh-CN" sz="2000" b="1">
                <a:solidFill>
                  <a:schemeClr val="accent1"/>
                </a:solidFill>
              </a:rPr>
              <a:t>（4）</a:t>
            </a:r>
            <a:r>
              <a:rPr lang="zh-CN" altLang="en-US" sz="2000" b="1">
                <a:solidFill>
                  <a:schemeClr val="accent1"/>
                </a:solidFill>
                <a:sym typeface="+mn-ea"/>
              </a:rPr>
              <a:t>结果</a:t>
            </a:r>
            <a:r>
              <a:rPr lang="zh-CN" altLang="en-US" sz="2000" b="1">
                <a:solidFill>
                  <a:schemeClr val="accent1"/>
                </a:solidFill>
                <a:sym typeface="+mn-ea"/>
              </a:rPr>
              <a:t>分析</a:t>
            </a:r>
            <a:endParaRPr lang="zh-CN" altLang="en-US" sz="2000" b="1">
              <a:solidFill>
                <a:schemeClr val="accent1"/>
              </a:solidFill>
              <a:sym typeface="+mn-ea"/>
            </a:endParaRPr>
          </a:p>
        </p:txBody>
      </p:sp>
      <p:pic>
        <p:nvPicPr>
          <p:cNvPr id="2" name="图片 1"/>
          <p:cNvPicPr>
            <a:picLocks noChangeAspect="1"/>
          </p:cNvPicPr>
          <p:nvPr/>
        </p:nvPicPr>
        <p:blipFill>
          <a:blip r:embed="rId4"/>
          <a:stretch>
            <a:fillRect/>
          </a:stretch>
        </p:blipFill>
        <p:spPr>
          <a:xfrm>
            <a:off x="6477000" y="1783080"/>
            <a:ext cx="5146675" cy="2993390"/>
          </a:xfrm>
          <a:prstGeom prst="rect">
            <a:avLst/>
          </a:prstGeom>
        </p:spPr>
      </p:pic>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custDataLst>
              <p:tags r:id="rId1"/>
            </p:custDataLst>
          </p:nvPr>
        </p:nvSpPr>
        <p:spPr>
          <a:xfrm>
            <a:off x="5579745" y="889635"/>
            <a:ext cx="6147435" cy="4849495"/>
          </a:xfrm>
          <a:prstGeom prst="rect">
            <a:avLst/>
          </a:prstGeom>
        </p:spPr>
        <p:txBody>
          <a:bodyPr vert="horz" wrap="square" lIns="91440" tIns="45720" rIns="91440" bIns="45720" rtlCol="0" anchor="ctr" anchorCtr="0">
            <a:noAutofit/>
          </a:bodyPr>
          <a:lstStyle/>
          <a:p>
            <a:pPr marL="228600" lvl="1" indent="-228600" algn="l">
              <a:lnSpc>
                <a:spcPct val="140000"/>
              </a:lnSpc>
              <a:spcBef>
                <a:spcPts val="375"/>
              </a:spcBef>
              <a:buFont typeface="Arial" panose="020B0604020202020204"/>
              <a:buChar char="•"/>
            </a:pPr>
            <a:r>
              <a:rPr lang="en-US" sz="3200" b="1">
                <a:solidFill>
                  <a:schemeClr val="dk2"/>
                </a:solidFill>
                <a:cs typeface="微软雅黑" panose="020B0503020204020204" charset="-122"/>
              </a:rPr>
              <a:t>01  </a:t>
            </a:r>
            <a:r>
              <a:rPr lang="zh-CN" altLang="en-US" sz="3200" b="1">
                <a:solidFill>
                  <a:schemeClr val="dk2"/>
                </a:solidFill>
                <a:cs typeface="微软雅黑" panose="020B0503020204020204" charset="-122"/>
              </a:rPr>
              <a:t>背景意义</a:t>
            </a:r>
            <a:endParaRPr lang="en-US" sz="3200" b="1">
              <a:solidFill>
                <a:schemeClr val="dk2"/>
              </a:solidFill>
              <a:cs typeface="微软雅黑" panose="020B0503020204020204" charset="-122"/>
            </a:endParaRPr>
          </a:p>
          <a:p>
            <a:pPr marL="228600" lvl="1" indent="-228600" algn="l">
              <a:lnSpc>
                <a:spcPct val="140000"/>
              </a:lnSpc>
              <a:spcBef>
                <a:spcPts val="375"/>
              </a:spcBef>
              <a:buFont typeface="Arial" panose="020B0604020202020204"/>
              <a:buChar char="•"/>
            </a:pPr>
            <a:r>
              <a:rPr lang="en-US" sz="3200" b="1">
                <a:solidFill>
                  <a:schemeClr val="dk2"/>
                </a:solidFill>
                <a:cs typeface="微软雅黑" panose="020B0503020204020204" charset="-122"/>
              </a:rPr>
              <a:t>02  </a:t>
            </a:r>
            <a:r>
              <a:rPr lang="zh-CN" altLang="en-US" sz="3200" b="1">
                <a:solidFill>
                  <a:schemeClr val="dk2"/>
                </a:solidFill>
                <a:cs typeface="微软雅黑" panose="020B0503020204020204" charset="-122"/>
              </a:rPr>
              <a:t>数据集介绍及预处理</a:t>
            </a:r>
            <a:endParaRPr lang="en-US" sz="3200" b="1">
              <a:solidFill>
                <a:schemeClr val="dk2"/>
              </a:solidFill>
              <a:cs typeface="微软雅黑" panose="020B0503020204020204" charset="-122"/>
            </a:endParaRPr>
          </a:p>
          <a:p>
            <a:pPr marL="228600" lvl="1" indent="-228600" algn="l">
              <a:lnSpc>
                <a:spcPct val="140000"/>
              </a:lnSpc>
              <a:spcBef>
                <a:spcPts val="375"/>
              </a:spcBef>
              <a:buFont typeface="Arial" panose="020B0604020202020204"/>
              <a:buChar char="•"/>
            </a:pPr>
            <a:r>
              <a:rPr lang="en-US" sz="3200" b="1">
                <a:solidFill>
                  <a:schemeClr val="dk2"/>
                </a:solidFill>
                <a:cs typeface="微软雅黑" panose="020B0503020204020204" charset="-122"/>
              </a:rPr>
              <a:t>03  </a:t>
            </a:r>
            <a:r>
              <a:rPr lang="zh-CN" altLang="en-US" sz="3200" b="1">
                <a:solidFill>
                  <a:schemeClr val="dk2"/>
                </a:solidFill>
                <a:cs typeface="微软雅黑" panose="020B0503020204020204" charset="-122"/>
              </a:rPr>
              <a:t>算法实现与结果</a:t>
            </a:r>
            <a:r>
              <a:rPr lang="en-US" sz="3200" b="1">
                <a:solidFill>
                  <a:schemeClr val="dk2"/>
                </a:solidFill>
                <a:cs typeface="微软雅黑" panose="020B0503020204020204" charset="-122"/>
              </a:rPr>
              <a:t>分析</a:t>
            </a:r>
            <a:endParaRPr lang="en-US" sz="3200" b="1">
              <a:solidFill>
                <a:schemeClr val="dk2"/>
              </a:solidFill>
              <a:cs typeface="微软雅黑" panose="020B0503020204020204" charset="-122"/>
            </a:endParaRPr>
          </a:p>
          <a:p>
            <a:pPr marL="228600" lvl="1" indent="-228600" algn="l">
              <a:lnSpc>
                <a:spcPct val="140000"/>
              </a:lnSpc>
              <a:spcBef>
                <a:spcPts val="375"/>
              </a:spcBef>
              <a:buFont typeface="Arial" panose="020B0604020202020204"/>
              <a:buChar char="•"/>
            </a:pPr>
            <a:r>
              <a:rPr lang="en-US" sz="3200" b="1">
                <a:solidFill>
                  <a:schemeClr val="dk2"/>
                </a:solidFill>
                <a:cs typeface="微软雅黑" panose="020B0503020204020204" charset="-122"/>
              </a:rPr>
              <a:t>04  </a:t>
            </a:r>
            <a:r>
              <a:rPr lang="zh-CN" altLang="en-US" sz="3200" b="1">
                <a:solidFill>
                  <a:schemeClr val="dk2"/>
                </a:solidFill>
                <a:cs typeface="微软雅黑" panose="020B0503020204020204" charset="-122"/>
              </a:rPr>
              <a:t>实验</a:t>
            </a:r>
            <a:r>
              <a:rPr lang="zh-CN" altLang="en-US" sz="3200" b="1">
                <a:solidFill>
                  <a:schemeClr val="dk2"/>
                </a:solidFill>
                <a:cs typeface="微软雅黑" panose="020B0503020204020204" charset="-122"/>
              </a:rPr>
              <a:t>总结</a:t>
            </a:r>
            <a:endParaRPr lang="zh-CN" altLang="en-US" sz="3200" b="1">
              <a:solidFill>
                <a:schemeClr val="dk2"/>
              </a:solidFill>
              <a:cs typeface="微软雅黑" panose="020B0503020204020204" charset="-122"/>
            </a:endParaRPr>
          </a:p>
        </p:txBody>
      </p:sp>
      <p:sp>
        <p:nvSpPr>
          <p:cNvPr id="6" name="标题 5"/>
          <p:cNvSpPr>
            <a:spLocks noGrp="1"/>
          </p:cNvSpPr>
          <p:nvPr>
            <p:ph type="title"/>
            <p:custDataLst>
              <p:tags r:id="rId2"/>
            </p:custDataLst>
          </p:nvPr>
        </p:nvSpPr>
        <p:spPr/>
        <p:txBody>
          <a:bodyPr/>
          <a:p>
            <a:r>
              <a:rPr lang="zh-CN" altLang="en-US"/>
              <a:t>目录</a:t>
            </a:r>
            <a:endParaRPr lang="zh-CN" altLang="en-US"/>
          </a:p>
        </p:txBody>
      </p:sp>
      <p:sp>
        <p:nvSpPr>
          <p:cNvPr id="5" name="TextBox 5"/>
          <p:cNvSpPr txBox="1"/>
          <p:nvPr>
            <p:custDataLst>
              <p:tags r:id="rId3"/>
            </p:custDataLst>
          </p:nvPr>
        </p:nvSpPr>
        <p:spPr>
          <a:xfrm>
            <a:off x="2635283" y="3618972"/>
            <a:ext cx="2116455" cy="46037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b="1">
                <a:solidFill>
                  <a:schemeClr val="dk1"/>
                </a:solidFill>
                <a:latin typeface="+mj-lt"/>
                <a:ea typeface="+mj-ea"/>
                <a:cs typeface="微软雅黑" panose="020B0503020204020204" charset="-122"/>
              </a:rPr>
              <a:t>CONTENTS</a:t>
            </a:r>
            <a:endParaRPr lang="en-US" sz="2400" b="1">
              <a:solidFill>
                <a:schemeClr val="dk1"/>
              </a:solidFill>
              <a:latin typeface="+mj-lt"/>
              <a:ea typeface="+mj-ea"/>
              <a:cs typeface="微软雅黑" panose="020B0503020204020204" charset="-122"/>
            </a:endParaRPr>
          </a:p>
        </p:txBody>
      </p:sp>
    </p:spTree>
    <p:custDataLst>
      <p:tags r:id="rId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custDataLst>
              <p:tags r:id="rId1"/>
            </p:custDataLst>
          </p:nvPr>
        </p:nvSpPr>
        <p:spPr>
          <a:xfrm>
            <a:off x="4636726" y="1235121"/>
            <a:ext cx="6886575" cy="765904"/>
          </a:xfrm>
          <a:prstGeom prst="rect">
            <a:avLst/>
          </a:prstGeom>
        </p:spPr>
        <p:txBody>
          <a:bodyPr vert="horz" wrap="square" lIns="123825" tIns="123825" rIns="57150" bIns="123825" rtlCol="0" anchor="b" anchorCtr="0">
            <a:normAutofit/>
          </a:bodyPr>
          <a:lstStyle/>
          <a:p>
            <a:pPr>
              <a:lnSpc>
                <a:spcPct val="140000"/>
              </a:lnSpc>
            </a:pPr>
            <a:endParaRPr lang="en-US" sz="2400" b="1">
              <a:solidFill>
                <a:schemeClr val="accent1"/>
              </a:solidFill>
              <a:cs typeface="微软雅黑" panose="020B0503020204020204" charset="-122"/>
            </a:endParaRPr>
          </a:p>
        </p:txBody>
      </p:sp>
      <p:sp>
        <p:nvSpPr>
          <p:cNvPr id="5" name="TextBox 5"/>
          <p:cNvSpPr txBox="1"/>
          <p:nvPr>
            <p:custDataLst>
              <p:tags r:id="rId2"/>
            </p:custDataLst>
          </p:nvPr>
        </p:nvSpPr>
        <p:spPr>
          <a:xfrm>
            <a:off x="582930" y="1752600"/>
            <a:ext cx="5513070" cy="1951355"/>
          </a:xfrm>
          <a:prstGeom prst="rect">
            <a:avLst/>
          </a:prstGeom>
        </p:spPr>
        <p:txBody>
          <a:bodyPr vert="horz" wrap="square" lIns="123825" tIns="123825" rIns="57150" bIns="123825" rtlCol="0" anchor="t" anchorCtr="0">
            <a:noAutofit/>
          </a:bodyPr>
          <a:lstStyle/>
          <a:p>
            <a:pPr indent="457200"/>
            <a:r>
              <a:rPr lang="zh-CN" altLang="en-US">
                <a:sym typeface="+mn-ea"/>
              </a:rPr>
              <a:t>从整体角度分析，能明显看出朴素贝叶斯分类器的分类效果较之其它模型效果最差，各项指标均为最低。而集成学习的随机森林模型整体性能最佳，但是与其他机器学习算法相比优势并不明显。</a:t>
            </a:r>
            <a:endParaRPr lang="zh-CN" altLang="en-US">
              <a:sym typeface="+mn-ea"/>
            </a:endParaRPr>
          </a:p>
          <a:p>
            <a:pPr indent="457200"/>
            <a:r>
              <a:rPr lang="zh-CN" altLang="en-US">
                <a:sym typeface="+mn-ea"/>
              </a:rPr>
              <a:t>在准确性上，可以看到除朴素贝叶斯外的模型在准确性等指标上表现都很好。</a:t>
            </a:r>
            <a:endParaRPr lang="zh-CN" altLang="en-US">
              <a:sym typeface="+mn-ea"/>
            </a:endParaRPr>
          </a:p>
          <a:p>
            <a:pPr indent="457200"/>
            <a:endParaRPr lang="zh-CN" altLang="en-US">
              <a:sym typeface="+mn-ea"/>
            </a:endParaRPr>
          </a:p>
        </p:txBody>
      </p:sp>
      <p:sp>
        <p:nvSpPr>
          <p:cNvPr id="16" name="标题 15"/>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en-US" altLang="zh-CN" dirty="0">
                <a:sym typeface="+mn-ea"/>
              </a:rPr>
              <a:t>3</a:t>
            </a:r>
            <a:r>
              <a:rPr lang="zh-CN" altLang="en-US" dirty="0">
                <a:sym typeface="+mn-ea"/>
              </a:rPr>
              <a:t>.</a:t>
            </a:r>
            <a:r>
              <a:rPr lang="en-US" altLang="zh-CN" dirty="0">
                <a:sym typeface="+mn-ea"/>
              </a:rPr>
              <a:t>2</a:t>
            </a:r>
            <a:r>
              <a:rPr lang="zh-CN" altLang="en-US" dirty="0">
                <a:sym typeface="+mn-ea"/>
              </a:rPr>
              <a:t> 算法</a:t>
            </a:r>
            <a:r>
              <a:rPr lang="zh-CN" altLang="en-US" dirty="0">
                <a:sym typeface="+mn-ea"/>
              </a:rPr>
              <a:t>实现</a:t>
            </a:r>
            <a:endParaRPr lang="zh-CN" altLang="en-US" dirty="0">
              <a:sym typeface="+mn-ea"/>
            </a:endParaRPr>
          </a:p>
        </p:txBody>
      </p:sp>
      <p:sp>
        <p:nvSpPr>
          <p:cNvPr id="3" name="文本框 2"/>
          <p:cNvSpPr txBox="1"/>
          <p:nvPr/>
        </p:nvSpPr>
        <p:spPr>
          <a:xfrm>
            <a:off x="695960" y="1384300"/>
            <a:ext cx="4064000" cy="398780"/>
          </a:xfrm>
          <a:prstGeom prst="rect">
            <a:avLst/>
          </a:prstGeom>
          <a:noFill/>
        </p:spPr>
        <p:txBody>
          <a:bodyPr wrap="square" rtlCol="0">
            <a:spAutoFit/>
          </a:bodyPr>
          <a:p>
            <a:r>
              <a:rPr lang="en-US" altLang="zh-CN" sz="2000" b="1">
                <a:solidFill>
                  <a:schemeClr val="accent1"/>
                </a:solidFill>
              </a:rPr>
              <a:t>（4）</a:t>
            </a:r>
            <a:r>
              <a:rPr lang="zh-CN" altLang="en-US" sz="2000" b="1">
                <a:solidFill>
                  <a:schemeClr val="accent1"/>
                </a:solidFill>
                <a:sym typeface="+mn-ea"/>
              </a:rPr>
              <a:t>结果</a:t>
            </a:r>
            <a:r>
              <a:rPr lang="zh-CN" altLang="en-US" sz="2000" b="1">
                <a:solidFill>
                  <a:schemeClr val="accent1"/>
                </a:solidFill>
                <a:sym typeface="+mn-ea"/>
              </a:rPr>
              <a:t>分析</a:t>
            </a:r>
            <a:endParaRPr lang="zh-CN" altLang="en-US" sz="2000" b="1">
              <a:solidFill>
                <a:schemeClr val="accent1"/>
              </a:solidFill>
              <a:sym typeface="+mn-ea"/>
            </a:endParaRPr>
          </a:p>
        </p:txBody>
      </p:sp>
      <p:pic>
        <p:nvPicPr>
          <p:cNvPr id="6" name="图片 5"/>
          <p:cNvPicPr>
            <a:picLocks noChangeAspect="1"/>
          </p:cNvPicPr>
          <p:nvPr/>
        </p:nvPicPr>
        <p:blipFill>
          <a:blip r:embed="rId4"/>
          <a:stretch>
            <a:fillRect/>
          </a:stretch>
        </p:blipFill>
        <p:spPr>
          <a:xfrm>
            <a:off x="6400800" y="2000885"/>
            <a:ext cx="5565775" cy="2882900"/>
          </a:xfrm>
          <a:prstGeom prst="rect">
            <a:avLst/>
          </a:prstGeom>
        </p:spPr>
      </p:pic>
      <p:sp>
        <p:nvSpPr>
          <p:cNvPr id="2" name="文本框 1"/>
          <p:cNvSpPr txBox="1"/>
          <p:nvPr/>
        </p:nvSpPr>
        <p:spPr>
          <a:xfrm>
            <a:off x="685800" y="3703955"/>
            <a:ext cx="4064000" cy="398780"/>
          </a:xfrm>
          <a:prstGeom prst="rect">
            <a:avLst/>
          </a:prstGeom>
          <a:noFill/>
        </p:spPr>
        <p:txBody>
          <a:bodyPr wrap="square" rtlCol="0">
            <a:spAutoFit/>
          </a:bodyPr>
          <a:p>
            <a:r>
              <a:rPr lang="en-US" altLang="zh-CN" sz="2000" b="1">
                <a:solidFill>
                  <a:schemeClr val="accent1"/>
                </a:solidFill>
              </a:rPr>
              <a:t>（5）</a:t>
            </a:r>
            <a:r>
              <a:rPr lang="zh-CN" altLang="en-US" sz="2000" b="1">
                <a:solidFill>
                  <a:schemeClr val="accent1"/>
                </a:solidFill>
              </a:rPr>
              <a:t>原因</a:t>
            </a:r>
            <a:r>
              <a:rPr lang="zh-CN" altLang="en-US" sz="2000" b="1">
                <a:solidFill>
                  <a:schemeClr val="accent1"/>
                </a:solidFill>
                <a:sym typeface="+mn-ea"/>
              </a:rPr>
              <a:t>分析</a:t>
            </a:r>
            <a:endParaRPr lang="zh-CN" altLang="en-US" sz="2000" b="1">
              <a:solidFill>
                <a:schemeClr val="accent1"/>
              </a:solidFill>
              <a:sym typeface="+mn-ea"/>
            </a:endParaRPr>
          </a:p>
        </p:txBody>
      </p:sp>
      <p:sp>
        <p:nvSpPr>
          <p:cNvPr id="8" name="TextBox 5"/>
          <p:cNvSpPr txBox="1"/>
          <p:nvPr>
            <p:custDataLst>
              <p:tags r:id="rId5"/>
            </p:custDataLst>
          </p:nvPr>
        </p:nvSpPr>
        <p:spPr>
          <a:xfrm>
            <a:off x="582930" y="4114800"/>
            <a:ext cx="5513070" cy="1951355"/>
          </a:xfrm>
          <a:prstGeom prst="rect">
            <a:avLst/>
          </a:prstGeom>
        </p:spPr>
        <p:txBody>
          <a:bodyPr vert="horz" wrap="square" lIns="123825" tIns="123825" rIns="57150" bIns="123825" rtlCol="0" anchor="t" anchorCtr="0">
            <a:noAutofit/>
          </a:bodyPr>
          <a:p>
            <a:pPr indent="457200"/>
            <a:r>
              <a:rPr lang="zh-CN" altLang="en-US">
                <a:sym typeface="+mn-ea"/>
              </a:rPr>
              <a:t>决策树和随机森林这样的结果主要是因为依赖于参数调整和数据预处理，由于在采取简单的过采样的方法后，并没有增加噪声，致使数据会出现较多重复冗余的情况，可能导致训练的模型会出现过拟合的情形；</a:t>
            </a:r>
            <a:endParaRPr lang="zh-CN" altLang="en-US">
              <a:sym typeface="+mn-ea"/>
            </a:endParaRPr>
          </a:p>
          <a:p>
            <a:pPr indent="457200"/>
            <a:endParaRPr lang="zh-CN" altLang="en-US">
              <a:sym typeface="+mn-ea"/>
            </a:endParaRPr>
          </a:p>
          <a:p>
            <a:pPr indent="457200"/>
            <a:endParaRPr lang="zh-CN" altLang="en-US">
              <a:sym typeface="+mn-ea"/>
            </a:endParaRPr>
          </a:p>
        </p:txBody>
      </p:sp>
    </p:spTree>
    <p:custDataLst>
      <p:tags r:id="rId6"/>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custDataLst>
              <p:tags r:id="rId1"/>
            </p:custDataLst>
          </p:nvPr>
        </p:nvSpPr>
        <p:spPr>
          <a:xfrm>
            <a:off x="4636726" y="1235121"/>
            <a:ext cx="6886575" cy="765904"/>
          </a:xfrm>
          <a:prstGeom prst="rect">
            <a:avLst/>
          </a:prstGeom>
        </p:spPr>
        <p:txBody>
          <a:bodyPr vert="horz" wrap="square" lIns="123825" tIns="123825" rIns="57150" bIns="123825" rtlCol="0" anchor="b" anchorCtr="0">
            <a:normAutofit/>
          </a:bodyPr>
          <a:lstStyle/>
          <a:p>
            <a:pPr>
              <a:lnSpc>
                <a:spcPct val="140000"/>
              </a:lnSpc>
            </a:pPr>
            <a:endParaRPr lang="en-US" sz="2400" b="1">
              <a:solidFill>
                <a:schemeClr val="accent1"/>
              </a:solidFill>
              <a:cs typeface="微软雅黑" panose="020B0503020204020204" charset="-122"/>
            </a:endParaRPr>
          </a:p>
        </p:txBody>
      </p:sp>
      <p:sp>
        <p:nvSpPr>
          <p:cNvPr id="5" name="TextBox 5"/>
          <p:cNvSpPr txBox="1"/>
          <p:nvPr>
            <p:custDataLst>
              <p:tags r:id="rId2"/>
            </p:custDataLst>
          </p:nvPr>
        </p:nvSpPr>
        <p:spPr>
          <a:xfrm>
            <a:off x="582930" y="1896745"/>
            <a:ext cx="5513070" cy="3063875"/>
          </a:xfrm>
          <a:prstGeom prst="rect">
            <a:avLst/>
          </a:prstGeom>
        </p:spPr>
        <p:txBody>
          <a:bodyPr vert="horz" wrap="square" lIns="123825" tIns="123825" rIns="57150" bIns="123825" rtlCol="0" anchor="t" anchorCtr="0">
            <a:noAutofit/>
          </a:bodyPr>
          <a:lstStyle/>
          <a:p>
            <a:pPr indent="457200"/>
            <a:r>
              <a:rPr lang="en-US" altLang="zh-CN">
                <a:sym typeface="+mn-ea"/>
              </a:rPr>
              <a:t>MLP</a:t>
            </a:r>
            <a:r>
              <a:rPr lang="zh-CN" altLang="en-US">
                <a:sym typeface="+mn-ea"/>
              </a:rPr>
              <a:t>模型则适合处理大量特征的高维数据集，并且能通过调整隐藏层的数量和每层的神经元数量，可以适应各种复杂性的问题；</a:t>
            </a:r>
            <a:endParaRPr lang="zh-CN" altLang="en-US">
              <a:sym typeface="+mn-ea"/>
            </a:endParaRPr>
          </a:p>
          <a:p>
            <a:pPr indent="457200"/>
            <a:r>
              <a:rPr lang="zh-CN" altLang="en-US">
                <a:sym typeface="+mn-ea"/>
              </a:rPr>
              <a:t>朴素贝叶斯表现的效果不佳，这可能是因为朴素贝叶斯算法的核心假设是特征之间相互独立，但在实际数据中，这种假设往往很难完全成立，当特征之间存在较强的相关性时，会影响模型的分类精度。</a:t>
            </a:r>
            <a:endParaRPr lang="zh-CN" altLang="en-US">
              <a:sym typeface="+mn-ea"/>
            </a:endParaRPr>
          </a:p>
          <a:p>
            <a:pPr indent="457200"/>
            <a:r>
              <a:rPr lang="en-US" altLang="zh-CN">
                <a:sym typeface="+mn-ea"/>
              </a:rPr>
              <a:t>KNN</a:t>
            </a:r>
            <a:r>
              <a:rPr lang="zh-CN" altLang="en-US">
                <a:sym typeface="+mn-ea"/>
              </a:rPr>
              <a:t>算法则是依赖于多个近邻的投票结果，更方便地进行多分类任务，且与朴素贝叶斯不同，</a:t>
            </a:r>
            <a:r>
              <a:rPr lang="en-US" altLang="zh-CN">
                <a:sym typeface="+mn-ea"/>
              </a:rPr>
              <a:t>KNN</a:t>
            </a:r>
            <a:r>
              <a:rPr lang="zh-CN" altLang="en-US">
                <a:sym typeface="+mn-ea"/>
              </a:rPr>
              <a:t>对数据的分布没有特定的假设，这使得它在某些情况下更加准确；</a:t>
            </a:r>
            <a:endParaRPr lang="zh-CN" altLang="en-US">
              <a:sym typeface="+mn-ea"/>
            </a:endParaRPr>
          </a:p>
        </p:txBody>
      </p:sp>
      <p:sp>
        <p:nvSpPr>
          <p:cNvPr id="16" name="标题 15"/>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en-US" altLang="zh-CN" dirty="0">
                <a:sym typeface="+mn-ea"/>
              </a:rPr>
              <a:t>3</a:t>
            </a:r>
            <a:r>
              <a:rPr lang="zh-CN" altLang="en-US" dirty="0">
                <a:sym typeface="+mn-ea"/>
              </a:rPr>
              <a:t>.</a:t>
            </a:r>
            <a:r>
              <a:rPr lang="en-US" altLang="zh-CN" dirty="0">
                <a:sym typeface="+mn-ea"/>
              </a:rPr>
              <a:t>2</a:t>
            </a:r>
            <a:r>
              <a:rPr lang="zh-CN" altLang="en-US" dirty="0">
                <a:sym typeface="+mn-ea"/>
              </a:rPr>
              <a:t> 算法</a:t>
            </a:r>
            <a:r>
              <a:rPr lang="zh-CN" altLang="en-US" dirty="0">
                <a:sym typeface="+mn-ea"/>
              </a:rPr>
              <a:t>实现</a:t>
            </a:r>
            <a:endParaRPr lang="zh-CN" altLang="en-US" dirty="0">
              <a:sym typeface="+mn-ea"/>
            </a:endParaRPr>
          </a:p>
        </p:txBody>
      </p:sp>
      <p:sp>
        <p:nvSpPr>
          <p:cNvPr id="3" name="文本框 2"/>
          <p:cNvSpPr txBox="1"/>
          <p:nvPr/>
        </p:nvSpPr>
        <p:spPr>
          <a:xfrm>
            <a:off x="695960" y="1384300"/>
            <a:ext cx="4064000" cy="398780"/>
          </a:xfrm>
          <a:prstGeom prst="rect">
            <a:avLst/>
          </a:prstGeom>
          <a:noFill/>
        </p:spPr>
        <p:txBody>
          <a:bodyPr wrap="square" rtlCol="0">
            <a:spAutoFit/>
          </a:bodyPr>
          <a:p>
            <a:r>
              <a:rPr lang="en-US" altLang="zh-CN" sz="2000" b="1">
                <a:solidFill>
                  <a:schemeClr val="accent1"/>
                </a:solidFill>
              </a:rPr>
              <a:t>（5）</a:t>
            </a:r>
            <a:r>
              <a:rPr lang="zh-CN" altLang="en-US" sz="2000" b="1">
                <a:solidFill>
                  <a:schemeClr val="accent1"/>
                </a:solidFill>
              </a:rPr>
              <a:t>原因</a:t>
            </a:r>
            <a:r>
              <a:rPr lang="zh-CN" altLang="en-US" sz="2000" b="1">
                <a:solidFill>
                  <a:schemeClr val="accent1"/>
                </a:solidFill>
                <a:sym typeface="+mn-ea"/>
              </a:rPr>
              <a:t>分析</a:t>
            </a:r>
            <a:endParaRPr lang="zh-CN" altLang="en-US" sz="2000" b="1">
              <a:solidFill>
                <a:schemeClr val="accent1"/>
              </a:solidFill>
              <a:sym typeface="+mn-ea"/>
            </a:endParaRPr>
          </a:p>
        </p:txBody>
      </p:sp>
      <p:pic>
        <p:nvPicPr>
          <p:cNvPr id="2" name="图片 1"/>
          <p:cNvPicPr>
            <a:picLocks noChangeAspect="1"/>
          </p:cNvPicPr>
          <p:nvPr/>
        </p:nvPicPr>
        <p:blipFill>
          <a:blip r:embed="rId4"/>
          <a:stretch>
            <a:fillRect/>
          </a:stretch>
        </p:blipFill>
        <p:spPr>
          <a:xfrm>
            <a:off x="6705600" y="1676400"/>
            <a:ext cx="5219700" cy="4067175"/>
          </a:xfrm>
          <a:prstGeom prst="rect">
            <a:avLst/>
          </a:prstGeom>
        </p:spPr>
      </p:pic>
    </p:spTree>
    <p:custDataLst>
      <p:tags r:id="rId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custDataLst>
              <p:tags r:id="rId1"/>
            </p:custDataLst>
          </p:nvPr>
        </p:nvSpPr>
        <p:spPr>
          <a:xfrm>
            <a:off x="4636726" y="1235121"/>
            <a:ext cx="6886575" cy="765904"/>
          </a:xfrm>
          <a:prstGeom prst="rect">
            <a:avLst/>
          </a:prstGeom>
        </p:spPr>
        <p:txBody>
          <a:bodyPr vert="horz" wrap="square" lIns="123825" tIns="123825" rIns="57150" bIns="123825" rtlCol="0" anchor="b" anchorCtr="0">
            <a:normAutofit/>
          </a:bodyPr>
          <a:lstStyle/>
          <a:p>
            <a:pPr>
              <a:lnSpc>
                <a:spcPct val="140000"/>
              </a:lnSpc>
            </a:pPr>
            <a:endParaRPr lang="en-US" sz="2400" b="1">
              <a:solidFill>
                <a:schemeClr val="accent1"/>
              </a:solidFill>
              <a:cs typeface="微软雅黑" panose="020B0503020204020204" charset="-122"/>
            </a:endParaRPr>
          </a:p>
        </p:txBody>
      </p:sp>
      <p:sp>
        <p:nvSpPr>
          <p:cNvPr id="5" name="TextBox 5"/>
          <p:cNvSpPr txBox="1"/>
          <p:nvPr>
            <p:custDataLst>
              <p:tags r:id="rId2"/>
            </p:custDataLst>
          </p:nvPr>
        </p:nvSpPr>
        <p:spPr>
          <a:xfrm>
            <a:off x="582930" y="1981200"/>
            <a:ext cx="5513070" cy="3063875"/>
          </a:xfrm>
          <a:prstGeom prst="rect">
            <a:avLst/>
          </a:prstGeom>
        </p:spPr>
        <p:txBody>
          <a:bodyPr vert="horz" wrap="square" lIns="123825" tIns="123825" rIns="57150" bIns="123825" rtlCol="0" anchor="t" anchorCtr="0">
            <a:noAutofit/>
          </a:bodyPr>
          <a:lstStyle/>
          <a:p>
            <a:pPr indent="457200"/>
            <a:r>
              <a:rPr lang="zh-CN" altLang="en-US">
                <a:sym typeface="+mn-ea"/>
              </a:rPr>
              <a:t>为了进一步可视化每种分类的效果如何，可以使用用混淆矩阵来实现每种类别分类效果的可视化。</a:t>
            </a:r>
            <a:endParaRPr lang="zh-CN" altLang="en-US">
              <a:sym typeface="+mn-ea"/>
            </a:endParaRPr>
          </a:p>
          <a:p>
            <a:pPr indent="457200"/>
            <a:endParaRPr lang="zh-CN" altLang="en-US">
              <a:sym typeface="+mn-ea"/>
            </a:endParaRPr>
          </a:p>
          <a:p>
            <a:pPr indent="457200"/>
            <a:r>
              <a:rPr lang="zh-CN" altLang="en-US">
                <a:sym typeface="+mn-ea"/>
              </a:rPr>
              <a:t>混淆矩阵的作用是以表格形式展示了模型的预测结果与实际标签之间的关系，使得分类结果一目了然。通过比较不同模型的混淆矩阵，也可以直观地看出哪个模型的分类效果更好。如</a:t>
            </a:r>
            <a:r>
              <a:rPr lang="zh-CN" altLang="en-US">
                <a:sym typeface="+mn-ea"/>
              </a:rPr>
              <a:t>右图是随机森林的混淆矩阵图，可以看到它的总体分类效果比较好。</a:t>
            </a:r>
            <a:endParaRPr lang="zh-CN" altLang="en-US">
              <a:sym typeface="+mn-ea"/>
            </a:endParaRPr>
          </a:p>
        </p:txBody>
      </p:sp>
      <p:sp>
        <p:nvSpPr>
          <p:cNvPr id="16" name="标题 15"/>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en-US" altLang="zh-CN" dirty="0">
                <a:sym typeface="+mn-ea"/>
              </a:rPr>
              <a:t>3</a:t>
            </a:r>
            <a:r>
              <a:rPr lang="zh-CN" altLang="en-US" dirty="0">
                <a:sym typeface="+mn-ea"/>
              </a:rPr>
              <a:t>.</a:t>
            </a:r>
            <a:r>
              <a:rPr lang="en-US" altLang="zh-CN" dirty="0">
                <a:sym typeface="+mn-ea"/>
              </a:rPr>
              <a:t>2</a:t>
            </a:r>
            <a:r>
              <a:rPr lang="zh-CN" altLang="en-US" dirty="0">
                <a:sym typeface="+mn-ea"/>
              </a:rPr>
              <a:t> 算法</a:t>
            </a:r>
            <a:r>
              <a:rPr lang="zh-CN" altLang="en-US" dirty="0">
                <a:sym typeface="+mn-ea"/>
              </a:rPr>
              <a:t>实现</a:t>
            </a:r>
            <a:endParaRPr lang="zh-CN" altLang="en-US" dirty="0">
              <a:sym typeface="+mn-ea"/>
            </a:endParaRPr>
          </a:p>
        </p:txBody>
      </p:sp>
      <p:sp>
        <p:nvSpPr>
          <p:cNvPr id="3" name="文本框 2"/>
          <p:cNvSpPr txBox="1"/>
          <p:nvPr/>
        </p:nvSpPr>
        <p:spPr>
          <a:xfrm>
            <a:off x="695960" y="1384300"/>
            <a:ext cx="4064000" cy="398780"/>
          </a:xfrm>
          <a:prstGeom prst="rect">
            <a:avLst/>
          </a:prstGeom>
          <a:noFill/>
        </p:spPr>
        <p:txBody>
          <a:bodyPr wrap="square" rtlCol="0">
            <a:spAutoFit/>
          </a:bodyPr>
          <a:p>
            <a:r>
              <a:rPr lang="en-US" altLang="zh-CN" sz="2000" b="1">
                <a:solidFill>
                  <a:schemeClr val="accent1"/>
                </a:solidFill>
              </a:rPr>
              <a:t>（6）</a:t>
            </a:r>
            <a:r>
              <a:rPr lang="zh-CN" altLang="en-US" sz="2000" b="1">
                <a:solidFill>
                  <a:schemeClr val="accent1"/>
                </a:solidFill>
                <a:sym typeface="+mn-ea"/>
              </a:rPr>
              <a:t>结果</a:t>
            </a:r>
            <a:r>
              <a:rPr lang="zh-CN" altLang="en-US" sz="2000" b="1">
                <a:solidFill>
                  <a:schemeClr val="accent1"/>
                </a:solidFill>
                <a:sym typeface="+mn-ea"/>
              </a:rPr>
              <a:t>可视化</a:t>
            </a:r>
            <a:endParaRPr lang="zh-CN" altLang="en-US" sz="2000" b="1">
              <a:solidFill>
                <a:schemeClr val="accent1"/>
              </a:solidFill>
              <a:sym typeface="+mn-ea"/>
            </a:endParaRPr>
          </a:p>
        </p:txBody>
      </p:sp>
      <p:pic>
        <p:nvPicPr>
          <p:cNvPr id="6" name="图片 5"/>
          <p:cNvPicPr>
            <a:picLocks noChangeAspect="1"/>
          </p:cNvPicPr>
          <p:nvPr/>
        </p:nvPicPr>
        <p:blipFill>
          <a:blip r:embed="rId4"/>
          <a:stretch>
            <a:fillRect/>
          </a:stretch>
        </p:blipFill>
        <p:spPr>
          <a:xfrm>
            <a:off x="6287770" y="942340"/>
            <a:ext cx="5235575" cy="4785995"/>
          </a:xfrm>
          <a:prstGeom prst="rect">
            <a:avLst/>
          </a:prstGeom>
        </p:spPr>
      </p:pic>
    </p:spTree>
    <p:custDataLst>
      <p:tags r:id="rId5"/>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2"/>
            <p:custDataLst>
              <p:tags r:id="rId1"/>
            </p:custDataLst>
          </p:nvPr>
        </p:nvSpPr>
        <p:spPr/>
        <p:txBody>
          <a:bodyPr>
            <a:normAutofit/>
          </a:bodyPr>
          <a:lstStyle/>
          <a:p>
            <a:r>
              <a:rPr lang="zh-CN" altLang="en-US"/>
              <a:t>0</a:t>
            </a:r>
            <a:r>
              <a:rPr lang="en-US" altLang="zh-CN"/>
              <a:t>4</a:t>
            </a:r>
            <a:r>
              <a:rPr lang="en-US">
                <a:cs typeface="微软雅黑" panose="020B0503020204020204" charset="-122"/>
                <a:sym typeface="+mn-ea"/>
              </a:rPr>
              <a:t>实验总结</a:t>
            </a:r>
            <a:endParaRPr lang="zh-CN" altLang="en-US"/>
          </a:p>
        </p:txBody>
      </p:sp>
      <p:sp>
        <p:nvSpPr>
          <p:cNvPr id="3" name="文本占位符 2"/>
          <p:cNvSpPr>
            <a:spLocks noGrp="1"/>
          </p:cNvSpPr>
          <p:nvPr>
            <p:ph type="body" idx="1"/>
            <p:custDataLst>
              <p:tags r:id="rId2"/>
            </p:custDataLst>
          </p:nvPr>
        </p:nvSpPr>
        <p:spPr/>
        <p:txBody>
          <a:bodyPr/>
          <a:lstStyle/>
          <a:p>
            <a:r>
              <a:rPr lang="zh-CN" altLang="en-US"/>
              <a:t>PART </a:t>
            </a:r>
            <a:r>
              <a:rPr lang="en-US" altLang="zh-CN"/>
              <a:t>FOUR</a:t>
            </a:r>
            <a:endParaRPr lang="en-US" altLang="zh-CN"/>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custDataLst>
              <p:tags r:id="rId1"/>
            </p:custDataLst>
          </p:nvPr>
        </p:nvPicPr>
        <p:blipFill>
          <a:blip r:embed="rId2"/>
          <a:srcRect l="32551" r="32551"/>
          <a:stretch>
            <a:fillRect/>
          </a:stretch>
        </p:blipFill>
        <p:spPr>
          <a:xfrm>
            <a:off x="609884" y="1523931"/>
            <a:ext cx="2050689" cy="3916435"/>
          </a:xfrm>
          <a:prstGeom prst="rect">
            <a:avLst/>
          </a:prstGeom>
        </p:spPr>
      </p:pic>
      <p:sp>
        <p:nvSpPr>
          <p:cNvPr id="5" name="AutoShape 5"/>
          <p:cNvSpPr/>
          <p:nvPr>
            <p:custDataLst>
              <p:tags r:id="rId3"/>
            </p:custDataLst>
          </p:nvPr>
        </p:nvSpPr>
        <p:spPr>
          <a:xfrm>
            <a:off x="3048000" y="1524000"/>
            <a:ext cx="7275195" cy="3831590"/>
          </a:xfrm>
          <a:prstGeom prst="rect">
            <a:avLst/>
          </a:prstGeom>
          <a:noFill/>
        </p:spPr>
        <p:txBody>
          <a:bodyPr vert="horz" wrap="square" lIns="91440" tIns="45720" rIns="91440" bIns="45720" rtlCol="0" anchor="t" anchorCtr="0">
            <a:normAutofit/>
          </a:bodyPr>
          <a:lstStyle/>
          <a:p>
            <a:pPr indent="457200" algn="l">
              <a:lnSpc>
                <a:spcPct val="140000"/>
              </a:lnSpc>
              <a:defRPr/>
            </a:pPr>
            <a:r>
              <a:rPr lang="zh-CN" altLang="en-US" sz="1800"/>
              <a:t>在本次对CICIDS2017数据集进行分类模型的构建和评价指标的实验中，采用了五种不同的机器学习模型：决策树、随机森林、K最近邻（KNN）、朴素贝叶斯以及多层感知器（MLP）。通过这些模型，我们能够对网络流量中的正常行为和各种攻击行为进行有效分类。</a:t>
            </a:r>
            <a:endParaRPr lang="zh-CN" altLang="en-US" sz="1800"/>
          </a:p>
          <a:p>
            <a:pPr indent="457200" algn="l">
              <a:lnSpc>
                <a:spcPct val="140000"/>
              </a:lnSpc>
              <a:defRPr/>
            </a:pPr>
            <a:endParaRPr lang="zh-CN" altLang="en-US" sz="1800"/>
          </a:p>
          <a:p>
            <a:pPr indent="457200" algn="l">
              <a:lnSpc>
                <a:spcPct val="140000"/>
              </a:lnSpc>
              <a:defRPr/>
            </a:pPr>
            <a:r>
              <a:rPr lang="zh-CN" altLang="en-US" sz="1800"/>
              <a:t>在指标评价方面，我们使用了准确率、精确度、召回率、F1分数等指标。实验结果表明，随机森林在多个指标上表现最佳，而朴素贝叶斯在处理数据集时效果不理想。</a:t>
            </a:r>
            <a:endParaRPr lang="zh-CN" altLang="en-US" sz="1800"/>
          </a:p>
          <a:p>
            <a:pPr algn="l">
              <a:lnSpc>
                <a:spcPct val="140000"/>
              </a:lnSpc>
              <a:defRPr/>
            </a:pPr>
            <a:endParaRPr lang="zh-CN" altLang="en-US" sz="1500">
              <a:solidFill>
                <a:schemeClr val="dk1"/>
              </a:solidFill>
              <a:cs typeface="微软雅黑" panose="020B0503020204020204" charset="-122"/>
            </a:endParaRPr>
          </a:p>
        </p:txBody>
      </p:sp>
      <p:sp>
        <p:nvSpPr>
          <p:cNvPr id="7" name="AutoShape 7"/>
          <p:cNvSpPr/>
          <p:nvPr>
            <p:custDataLst>
              <p:tags r:id="rId4"/>
            </p:custDataLst>
          </p:nvPr>
        </p:nvSpPr>
        <p:spPr>
          <a:xfrm>
            <a:off x="3962623" y="3882198"/>
            <a:ext cx="3834950" cy="1451935"/>
          </a:xfrm>
          <a:prstGeom prst="rect">
            <a:avLst/>
          </a:prstGeom>
          <a:noFill/>
        </p:spPr>
        <p:txBody>
          <a:bodyPr vert="horz" wrap="square" lIns="91440" tIns="45720" rIns="91440" bIns="45720" rtlCol="0" anchor="t" anchorCtr="0">
            <a:normAutofit/>
          </a:bodyPr>
          <a:lstStyle/>
          <a:p>
            <a:pPr algn="l">
              <a:lnSpc>
                <a:spcPct val="140000"/>
              </a:lnSpc>
              <a:defRPr/>
            </a:pPr>
            <a:endParaRPr lang="en-US" sz="1500">
              <a:solidFill>
                <a:schemeClr val="dk1"/>
              </a:solidFill>
              <a:cs typeface="微软雅黑" panose="020B0503020204020204" charset="-122"/>
            </a:endParaRPr>
          </a:p>
        </p:txBody>
      </p:sp>
      <p:sp>
        <p:nvSpPr>
          <p:cNvPr id="11" name="标题 10"/>
          <p:cNvSpPr>
            <a:spLocks noGrp="1"/>
          </p:cNvSpPr>
          <p:nvPr>
            <p:ph type="title"/>
            <p:custDataLst>
              <p:tags r:id="rId5"/>
            </p:custDataLst>
          </p:nvPr>
        </p:nvSpPr>
        <p:spPr/>
        <p:txBody>
          <a:bodyPr vert="horz" wrap="square" lIns="0" tIns="0" rIns="0" bIns="0" rtlCol="0" anchor="b">
            <a:normAutofit/>
          </a:bodyPr>
          <a:lstStyle/>
          <a:p>
            <a:pPr lvl="0" algn="l">
              <a:buClrTx/>
              <a:buSzTx/>
              <a:buFontTx/>
            </a:pPr>
            <a:r>
              <a:rPr lang="zh-CN" altLang="en-US" dirty="0">
                <a:sym typeface="+mn-ea"/>
              </a:rPr>
              <a:t>实验总结</a:t>
            </a:r>
            <a:endParaRPr lang="zh-CN" altLang="en-US" dirty="0">
              <a:sym typeface="+mn-ea"/>
            </a:endParaRPr>
          </a:p>
        </p:txBody>
      </p:sp>
    </p:spTree>
    <p:custDataLst>
      <p:tags r:id="rId6"/>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custDataLst>
              <p:tags r:id="rId1"/>
            </p:custDataLst>
          </p:nvPr>
        </p:nvPicPr>
        <p:blipFill>
          <a:blip r:embed="rId2"/>
          <a:srcRect l="32551" r="32551"/>
          <a:stretch>
            <a:fillRect/>
          </a:stretch>
        </p:blipFill>
        <p:spPr>
          <a:xfrm>
            <a:off x="609884" y="1523931"/>
            <a:ext cx="2050689" cy="3916435"/>
          </a:xfrm>
          <a:prstGeom prst="rect">
            <a:avLst/>
          </a:prstGeom>
        </p:spPr>
      </p:pic>
      <p:sp>
        <p:nvSpPr>
          <p:cNvPr id="5" name="AutoShape 5"/>
          <p:cNvSpPr/>
          <p:nvPr>
            <p:custDataLst>
              <p:tags r:id="rId3"/>
            </p:custDataLst>
          </p:nvPr>
        </p:nvSpPr>
        <p:spPr>
          <a:xfrm>
            <a:off x="3048000" y="1295400"/>
            <a:ext cx="7275195" cy="5034280"/>
          </a:xfrm>
          <a:prstGeom prst="rect">
            <a:avLst/>
          </a:prstGeom>
          <a:noFill/>
        </p:spPr>
        <p:txBody>
          <a:bodyPr vert="horz" wrap="square" lIns="91440" tIns="45720" rIns="91440" bIns="45720" rtlCol="0" anchor="t" anchorCtr="0">
            <a:normAutofit/>
          </a:bodyPr>
          <a:lstStyle/>
          <a:p>
            <a:pPr indent="457200" algn="l">
              <a:lnSpc>
                <a:spcPct val="140000"/>
              </a:lnSpc>
              <a:defRPr/>
            </a:pPr>
            <a:r>
              <a:rPr lang="zh-CN" altLang="en-US" sz="1800"/>
              <a:t>另外，通过对整个实验过程进行分析，也能发现实验中会有以下这些不足。</a:t>
            </a:r>
            <a:endParaRPr lang="zh-CN" altLang="en-US" sz="1800"/>
          </a:p>
          <a:p>
            <a:pPr indent="457200" algn="l">
              <a:lnSpc>
                <a:spcPct val="140000"/>
              </a:lnSpc>
              <a:defRPr/>
            </a:pPr>
            <a:r>
              <a:rPr lang="zh-CN" altLang="en-US" sz="1800"/>
              <a:t>首先，在开始的数据预处理，平衡数据时所用的只是简单的随机过采样和欠采样，这就会有一定的随机性导致抽取出的样本不足以涵盖多数类的多样性和通过复制生成的样本使模型过拟合，可以考虑用SMOTE过采样和</a:t>
            </a:r>
            <a:r>
              <a:rPr lang="zh-CN" altLang="en-US" sz="1800"/>
              <a:t>Tomek Links欠采样代替随机采样的方式。</a:t>
            </a:r>
            <a:endParaRPr lang="zh-CN" altLang="en-US" sz="1800"/>
          </a:p>
          <a:p>
            <a:pPr indent="457200" algn="l">
              <a:lnSpc>
                <a:spcPct val="140000"/>
              </a:lnSpc>
              <a:defRPr/>
            </a:pPr>
            <a:r>
              <a:rPr lang="zh-CN" altLang="en-US" sz="1800"/>
              <a:t>其次，在降低数据集维数时，除了使用</a:t>
            </a:r>
            <a:r>
              <a:rPr lang="zh-CN" altLang="en-US" sz="1800"/>
              <a:t>PCA降维的方式，还可以通过对特征列进行相关性分析，找出与标签列相关性最高的前几个特征列，这样能将维数降到更低。</a:t>
            </a:r>
            <a:endParaRPr lang="zh-CN" altLang="en-US" sz="1800"/>
          </a:p>
          <a:p>
            <a:pPr indent="457200" algn="l">
              <a:lnSpc>
                <a:spcPct val="140000"/>
              </a:lnSpc>
              <a:defRPr/>
            </a:pPr>
            <a:r>
              <a:rPr lang="zh-CN" altLang="en-US" sz="1800"/>
              <a:t>最后在参数调优方面，由于出于对训练时间的考量，可能没有进行充分的网格搜索来找到最优的超参数组合。</a:t>
            </a:r>
            <a:endParaRPr lang="zh-CN" altLang="en-US" sz="1800"/>
          </a:p>
          <a:p>
            <a:pPr algn="l">
              <a:lnSpc>
                <a:spcPct val="140000"/>
              </a:lnSpc>
              <a:defRPr/>
            </a:pPr>
            <a:endParaRPr lang="zh-CN" altLang="en-US" sz="1500">
              <a:solidFill>
                <a:schemeClr val="dk1"/>
              </a:solidFill>
              <a:cs typeface="微软雅黑" panose="020B0503020204020204" charset="-122"/>
            </a:endParaRPr>
          </a:p>
        </p:txBody>
      </p:sp>
      <p:sp>
        <p:nvSpPr>
          <p:cNvPr id="7" name="AutoShape 7"/>
          <p:cNvSpPr/>
          <p:nvPr>
            <p:custDataLst>
              <p:tags r:id="rId4"/>
            </p:custDataLst>
          </p:nvPr>
        </p:nvSpPr>
        <p:spPr>
          <a:xfrm>
            <a:off x="3962623" y="3882198"/>
            <a:ext cx="3834950" cy="1451935"/>
          </a:xfrm>
          <a:prstGeom prst="rect">
            <a:avLst/>
          </a:prstGeom>
          <a:noFill/>
        </p:spPr>
        <p:txBody>
          <a:bodyPr vert="horz" wrap="square" lIns="91440" tIns="45720" rIns="91440" bIns="45720" rtlCol="0" anchor="t" anchorCtr="0">
            <a:normAutofit/>
          </a:bodyPr>
          <a:lstStyle/>
          <a:p>
            <a:pPr algn="l">
              <a:lnSpc>
                <a:spcPct val="140000"/>
              </a:lnSpc>
              <a:defRPr/>
            </a:pPr>
            <a:endParaRPr lang="en-US" sz="1500">
              <a:solidFill>
                <a:schemeClr val="dk1"/>
              </a:solidFill>
              <a:cs typeface="微软雅黑" panose="020B0503020204020204" charset="-122"/>
            </a:endParaRPr>
          </a:p>
        </p:txBody>
      </p:sp>
      <p:sp>
        <p:nvSpPr>
          <p:cNvPr id="11" name="标题 10"/>
          <p:cNvSpPr>
            <a:spLocks noGrp="1"/>
          </p:cNvSpPr>
          <p:nvPr>
            <p:ph type="title"/>
            <p:custDataLst>
              <p:tags r:id="rId5"/>
            </p:custDataLst>
          </p:nvPr>
        </p:nvSpPr>
        <p:spPr/>
        <p:txBody>
          <a:bodyPr vert="horz" wrap="square" lIns="0" tIns="0" rIns="0" bIns="0" rtlCol="0" anchor="b">
            <a:normAutofit/>
          </a:bodyPr>
          <a:lstStyle/>
          <a:p>
            <a:pPr lvl="0" algn="l">
              <a:buClrTx/>
              <a:buSzTx/>
              <a:buFontTx/>
            </a:pPr>
            <a:r>
              <a:rPr lang="zh-CN" altLang="en-US" dirty="0">
                <a:sym typeface="+mn-ea"/>
              </a:rPr>
              <a:t>实验不足</a:t>
            </a:r>
            <a:r>
              <a:rPr lang="zh-CN" altLang="en-US" dirty="0">
                <a:sym typeface="+mn-ea"/>
              </a:rPr>
              <a:t>之处</a:t>
            </a:r>
            <a:endParaRPr lang="zh-CN" altLang="en-US" dirty="0">
              <a:sym typeface="+mn-ea"/>
            </a:endParaRPr>
          </a:p>
        </p:txBody>
      </p:sp>
    </p:spTree>
    <p:custDataLst>
      <p:tags r:id="rId6"/>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custDataLst>
              <p:tags r:id="rId1"/>
            </p:custDataLst>
          </p:nvPr>
        </p:nvPicPr>
        <p:blipFill>
          <a:blip r:embed="rId2"/>
          <a:srcRect l="32551" r="32551"/>
          <a:stretch>
            <a:fillRect/>
          </a:stretch>
        </p:blipFill>
        <p:spPr>
          <a:xfrm>
            <a:off x="609884" y="1523931"/>
            <a:ext cx="2050689" cy="3916435"/>
          </a:xfrm>
          <a:prstGeom prst="rect">
            <a:avLst/>
          </a:prstGeom>
        </p:spPr>
      </p:pic>
      <p:sp>
        <p:nvSpPr>
          <p:cNvPr id="5" name="AutoShape 5"/>
          <p:cNvSpPr/>
          <p:nvPr>
            <p:custDataLst>
              <p:tags r:id="rId3"/>
            </p:custDataLst>
          </p:nvPr>
        </p:nvSpPr>
        <p:spPr>
          <a:xfrm>
            <a:off x="3048000" y="1524000"/>
            <a:ext cx="7275195" cy="3831590"/>
          </a:xfrm>
          <a:prstGeom prst="rect">
            <a:avLst/>
          </a:prstGeom>
          <a:noFill/>
        </p:spPr>
        <p:txBody>
          <a:bodyPr vert="horz" wrap="square" lIns="91440" tIns="45720" rIns="91440" bIns="45720" rtlCol="0" anchor="t" anchorCtr="0">
            <a:normAutofit lnSpcReduction="10000"/>
          </a:bodyPr>
          <a:lstStyle/>
          <a:p>
            <a:pPr indent="457200" algn="l">
              <a:lnSpc>
                <a:spcPct val="140000"/>
              </a:lnSpc>
              <a:defRPr/>
            </a:pPr>
            <a:r>
              <a:rPr lang="zh-CN" altLang="en-US">
                <a:solidFill>
                  <a:schemeClr val="dk1"/>
                </a:solidFill>
                <a:cs typeface="微软雅黑" panose="020B0503020204020204" charset="-122"/>
              </a:rPr>
              <a:t>总的来说，</a:t>
            </a:r>
            <a:r>
              <a:rPr lang="zh-CN" altLang="en-US">
                <a:solidFill>
                  <a:schemeClr val="dk1"/>
                </a:solidFill>
                <a:cs typeface="微软雅黑" panose="020B0503020204020204" charset="-122"/>
                <a:sym typeface="+mn-ea"/>
              </a:rPr>
              <a:t>对公开的</a:t>
            </a:r>
            <a:r>
              <a:rPr lang="en-US" altLang="zh-CN">
                <a:solidFill>
                  <a:schemeClr val="dk1"/>
                </a:solidFill>
                <a:cs typeface="微软雅黑" panose="020B0503020204020204" charset="-122"/>
                <a:sym typeface="+mn-ea"/>
              </a:rPr>
              <a:t>CIC-IDS2017</a:t>
            </a:r>
            <a:r>
              <a:rPr lang="zh-CN" altLang="en-US">
                <a:solidFill>
                  <a:schemeClr val="dk1"/>
                </a:solidFill>
                <a:cs typeface="微软雅黑" panose="020B0503020204020204" charset="-122"/>
                <a:sym typeface="+mn-ea"/>
              </a:rPr>
              <a:t>数据集进行数据挖掘，主要是为了探讨如何有效应对网络攻击问题，从而推动网络安全技术的发展和进步。</a:t>
            </a:r>
            <a:endParaRPr lang="zh-CN" altLang="en-US">
              <a:solidFill>
                <a:schemeClr val="dk1"/>
              </a:solidFill>
              <a:cs typeface="微软雅黑" panose="020B0503020204020204" charset="-122"/>
            </a:endParaRPr>
          </a:p>
          <a:p>
            <a:pPr indent="457200" algn="l">
              <a:lnSpc>
                <a:spcPct val="140000"/>
              </a:lnSpc>
              <a:defRPr/>
            </a:pPr>
            <a:r>
              <a:rPr lang="zh-CN" altLang="en-US">
                <a:solidFill>
                  <a:schemeClr val="dk1"/>
                </a:solidFill>
                <a:cs typeface="微软雅黑" panose="020B0503020204020204" charset="-122"/>
              </a:rPr>
              <a:t>对我来说，</a:t>
            </a:r>
            <a:r>
              <a:rPr lang="zh-CN" altLang="en-US">
                <a:solidFill>
                  <a:schemeClr val="dk1"/>
                </a:solidFill>
                <a:cs typeface="微软雅黑" panose="020B0503020204020204" charset="-122"/>
                <a:sym typeface="+mn-ea"/>
              </a:rPr>
              <a:t>这次实验</a:t>
            </a:r>
            <a:r>
              <a:rPr lang="zh-CN" altLang="en-US">
                <a:solidFill>
                  <a:schemeClr val="dk1"/>
                </a:solidFill>
                <a:cs typeface="微软雅黑" panose="020B0503020204020204" charset="-122"/>
              </a:rPr>
              <a:t>主要是研究意义</a:t>
            </a:r>
            <a:r>
              <a:rPr lang="zh-CN" altLang="en-US">
                <a:solidFill>
                  <a:schemeClr val="dk1"/>
                </a:solidFill>
                <a:cs typeface="微软雅黑" panose="020B0503020204020204" charset="-122"/>
              </a:rPr>
              <a:t>更多，让我多了解了一些模型的特性和适用场景，还锻炼了我在数据预处理、特征选择、模型训练和参数调优等方面的实践能力。</a:t>
            </a:r>
            <a:endParaRPr lang="zh-CN" altLang="en-US">
              <a:solidFill>
                <a:schemeClr val="dk1"/>
              </a:solidFill>
              <a:cs typeface="微软雅黑" panose="020B0503020204020204" charset="-122"/>
            </a:endParaRPr>
          </a:p>
          <a:p>
            <a:pPr indent="457200" algn="l">
              <a:lnSpc>
                <a:spcPct val="140000"/>
              </a:lnSpc>
              <a:defRPr/>
            </a:pPr>
            <a:r>
              <a:rPr lang="zh-CN" altLang="en-US">
                <a:solidFill>
                  <a:schemeClr val="dk1"/>
                </a:solidFill>
                <a:cs typeface="微软雅黑" panose="020B0503020204020204" charset="-122"/>
              </a:rPr>
              <a:t>同时，我觉得在未来可以探索更多的算法和学习集成学习技术，应用在网络安全领域和其它</a:t>
            </a:r>
            <a:r>
              <a:rPr lang="zh-CN" altLang="en-US">
                <a:solidFill>
                  <a:schemeClr val="dk1"/>
                </a:solidFill>
                <a:cs typeface="微软雅黑" panose="020B0503020204020204" charset="-122"/>
              </a:rPr>
              <a:t>领域。</a:t>
            </a:r>
            <a:endParaRPr lang="zh-CN" altLang="en-US">
              <a:solidFill>
                <a:schemeClr val="dk1"/>
              </a:solidFill>
              <a:cs typeface="微软雅黑" panose="020B0503020204020204" charset="-122"/>
            </a:endParaRPr>
          </a:p>
          <a:p>
            <a:pPr indent="457200" algn="l">
              <a:lnSpc>
                <a:spcPct val="140000"/>
              </a:lnSpc>
              <a:defRPr/>
            </a:pPr>
            <a:endParaRPr lang="zh-CN" altLang="en-US">
              <a:solidFill>
                <a:schemeClr val="dk1"/>
              </a:solidFill>
              <a:cs typeface="微软雅黑" panose="020B0503020204020204" charset="-122"/>
            </a:endParaRPr>
          </a:p>
        </p:txBody>
      </p:sp>
      <p:sp>
        <p:nvSpPr>
          <p:cNvPr id="7" name="AutoShape 7"/>
          <p:cNvSpPr/>
          <p:nvPr>
            <p:custDataLst>
              <p:tags r:id="rId4"/>
            </p:custDataLst>
          </p:nvPr>
        </p:nvSpPr>
        <p:spPr>
          <a:xfrm>
            <a:off x="3962623" y="3882198"/>
            <a:ext cx="3834950" cy="1451935"/>
          </a:xfrm>
          <a:prstGeom prst="rect">
            <a:avLst/>
          </a:prstGeom>
          <a:noFill/>
        </p:spPr>
        <p:txBody>
          <a:bodyPr vert="horz" wrap="square" lIns="91440" tIns="45720" rIns="91440" bIns="45720" rtlCol="0" anchor="t" anchorCtr="0">
            <a:normAutofit/>
          </a:bodyPr>
          <a:lstStyle/>
          <a:p>
            <a:pPr algn="l">
              <a:lnSpc>
                <a:spcPct val="140000"/>
              </a:lnSpc>
              <a:defRPr/>
            </a:pPr>
            <a:endParaRPr lang="en-US" sz="1500">
              <a:solidFill>
                <a:schemeClr val="dk1"/>
              </a:solidFill>
              <a:cs typeface="微软雅黑" panose="020B0503020204020204" charset="-122"/>
            </a:endParaRPr>
          </a:p>
        </p:txBody>
      </p:sp>
      <p:sp>
        <p:nvSpPr>
          <p:cNvPr id="11" name="标题 10"/>
          <p:cNvSpPr>
            <a:spLocks noGrp="1"/>
          </p:cNvSpPr>
          <p:nvPr>
            <p:ph type="title"/>
            <p:custDataLst>
              <p:tags r:id="rId5"/>
            </p:custDataLst>
          </p:nvPr>
        </p:nvSpPr>
        <p:spPr/>
        <p:txBody>
          <a:bodyPr vert="horz" wrap="square" lIns="0" tIns="0" rIns="0" bIns="0" rtlCol="0" anchor="b">
            <a:normAutofit/>
          </a:bodyPr>
          <a:lstStyle/>
          <a:p>
            <a:pPr lvl="0" algn="l">
              <a:buClrTx/>
              <a:buSzTx/>
              <a:buFontTx/>
            </a:pPr>
            <a:r>
              <a:rPr lang="zh-CN" altLang="en-US" dirty="0">
                <a:sym typeface="+mn-ea"/>
              </a:rPr>
              <a:t>实验总结</a:t>
            </a:r>
            <a:endParaRPr lang="zh-CN" altLang="en-US" dirty="0">
              <a:sym typeface="+mn-ea"/>
            </a:endParaRPr>
          </a:p>
        </p:txBody>
      </p:sp>
    </p:spTree>
    <p:custDataLst>
      <p:tags r:id="rId6"/>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p:cNvSpPr>
            <a:spLocks noGrp="1"/>
          </p:cNvSpPr>
          <p:nvPr>
            <p:ph type="ctrTitle"/>
            <p:custDataLst>
              <p:tags r:id="rId1"/>
            </p:custDataLst>
          </p:nvPr>
        </p:nvSpPr>
        <p:spPr/>
        <p:txBody>
          <a:bodyPr>
            <a:normAutofit/>
          </a:bodyPr>
          <a:p>
            <a:pPr marL="0" indent="0" algn="l">
              <a:lnSpc>
                <a:spcPct val="100000"/>
              </a:lnSpc>
              <a:spcBef>
                <a:spcPts val="0"/>
              </a:spcBef>
              <a:spcAft>
                <a:spcPts val="0"/>
              </a:spcAft>
              <a:buSzPct val="100000"/>
            </a:pPr>
            <a:r>
              <a:rPr lang="zh-CN" altLang="en-US" sz="6000"/>
              <a:t>感谢您的</a:t>
            </a:r>
            <a:r>
              <a:rPr lang="zh-CN" altLang="en-US" sz="6000"/>
              <a:t>倾听</a:t>
            </a:r>
            <a:endParaRPr lang="zh-CN" altLang="en-US" sz="6000"/>
          </a:p>
        </p:txBody>
      </p:sp>
      <p:sp>
        <p:nvSpPr>
          <p:cNvPr id="6" name="副标题"/>
          <p:cNvSpPr>
            <a:spLocks noGrp="1"/>
          </p:cNvSpPr>
          <p:nvPr>
            <p:ph type="subTitle" idx="1"/>
            <p:custDataLst>
              <p:tags r:id="rId2"/>
            </p:custDataLst>
          </p:nvPr>
        </p:nvSpPr>
        <p:spPr/>
        <p:txBody>
          <a:bodyPr/>
          <a:p>
            <a:pPr marL="0" indent="0" algn="l">
              <a:lnSpc>
                <a:spcPct val="100000"/>
              </a:lnSpc>
              <a:spcBef>
                <a:spcPts val="1000"/>
              </a:spcBef>
              <a:spcAft>
                <a:spcPts val="0"/>
              </a:spcAft>
              <a:buSzPct val="100000"/>
            </a:pPr>
            <a:r>
              <a:rPr lang="en-US" sz="2000"/>
              <a:t>THANKS</a:t>
            </a:r>
            <a:endParaRPr lang="en-US" sz="2000"/>
          </a:p>
        </p:txBody>
      </p:sp>
      <p:sp>
        <p:nvSpPr>
          <p:cNvPr id="10" name="署名"/>
          <p:cNvSpPr>
            <a:spLocks noGrp="1"/>
          </p:cNvSpPr>
          <p:nvPr>
            <p:ph type="body" sz="quarter" idx="17"/>
            <p:custDataLst>
              <p:tags r:id="rId3"/>
            </p:custDataLst>
          </p:nvPr>
        </p:nvSpPr>
        <p:spPr/>
        <p:txBody>
          <a:bodyPr/>
          <a:p>
            <a:r>
              <a:rPr lang="zh-CN" altLang="en-US"/>
              <a:t>汇报人：</a:t>
            </a:r>
            <a:r>
              <a:rPr lang="zh-CN" altLang="en-US"/>
              <a:t>黄辉坤</a:t>
            </a:r>
            <a:endParaRPr lang="zh-CN" altLang="en-US"/>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2"/>
            <p:custDataLst>
              <p:tags r:id="rId1"/>
            </p:custDataLst>
          </p:nvPr>
        </p:nvSpPr>
        <p:spPr/>
        <p:txBody>
          <a:bodyPr/>
          <a:lstStyle/>
          <a:p>
            <a:r>
              <a:rPr lang="zh-CN" altLang="en-US"/>
              <a:t>01背景意义</a:t>
            </a:r>
            <a:endParaRPr lang="zh-CN" altLang="en-US"/>
          </a:p>
        </p:txBody>
      </p:sp>
      <p:sp>
        <p:nvSpPr>
          <p:cNvPr id="3" name="文本占位符 2"/>
          <p:cNvSpPr>
            <a:spLocks noGrp="1"/>
          </p:cNvSpPr>
          <p:nvPr>
            <p:ph type="body" idx="1"/>
            <p:custDataLst>
              <p:tags r:id="rId2"/>
            </p:custDataLst>
          </p:nvPr>
        </p:nvSpPr>
        <p:spPr/>
        <p:txBody>
          <a:bodyPr/>
          <a:lstStyle/>
          <a:p>
            <a:r>
              <a:rPr lang="zh-CN" altLang="en-US"/>
              <a:t>PART ONE</a:t>
            </a:r>
            <a:endParaRPr lang="zh-CN" altLang="en-US"/>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custDataLst>
              <p:tags r:id="rId1"/>
            </p:custDataLst>
          </p:nvPr>
        </p:nvPicPr>
        <p:blipFill>
          <a:blip r:embed="rId2">
            <a:alphaModFix amt="100000"/>
          </a:blip>
          <a:srcRect/>
          <a:stretch>
            <a:fillRect/>
          </a:stretch>
        </p:blipFill>
        <p:spPr>
          <a:xfrm>
            <a:off x="640619" y="1239230"/>
            <a:ext cx="3783578" cy="5044771"/>
          </a:xfrm>
          <a:prstGeom prst="rect">
            <a:avLst/>
          </a:prstGeom>
        </p:spPr>
      </p:pic>
      <p:sp>
        <p:nvSpPr>
          <p:cNvPr id="4" name="AutoShape 4"/>
          <p:cNvSpPr/>
          <p:nvPr>
            <p:custDataLst>
              <p:tags r:id="rId3"/>
            </p:custDataLst>
          </p:nvPr>
        </p:nvSpPr>
        <p:spPr>
          <a:xfrm>
            <a:off x="4195024" y="4787018"/>
            <a:ext cx="701468" cy="550104"/>
          </a:xfrm>
          <a:prstGeom prst="rect">
            <a:avLst/>
          </a:prstGeom>
          <a:solidFill>
            <a:schemeClr val="accent1">
              <a:alpha val="100000"/>
            </a:schemeClr>
          </a:solidFill>
        </p:spPr>
      </p:sp>
      <p:sp>
        <p:nvSpPr>
          <p:cNvPr id="5" name="AutoShape 5"/>
          <p:cNvSpPr/>
          <p:nvPr>
            <p:custDataLst>
              <p:tags r:id="rId4"/>
            </p:custDataLst>
          </p:nvPr>
        </p:nvSpPr>
        <p:spPr>
          <a:xfrm>
            <a:off x="4195024" y="3018088"/>
            <a:ext cx="701468" cy="550104"/>
          </a:xfrm>
          <a:prstGeom prst="rect">
            <a:avLst/>
          </a:prstGeom>
          <a:solidFill>
            <a:schemeClr val="accent1">
              <a:alpha val="100000"/>
            </a:schemeClr>
          </a:solidFill>
        </p:spPr>
      </p:sp>
      <p:sp>
        <p:nvSpPr>
          <p:cNvPr id="6" name="AutoShape 6"/>
          <p:cNvSpPr/>
          <p:nvPr>
            <p:custDataLst>
              <p:tags r:id="rId5"/>
            </p:custDataLst>
          </p:nvPr>
        </p:nvSpPr>
        <p:spPr>
          <a:xfrm>
            <a:off x="4195024" y="1237957"/>
            <a:ext cx="701468" cy="550104"/>
          </a:xfrm>
          <a:prstGeom prst="rect">
            <a:avLst/>
          </a:prstGeom>
          <a:solidFill>
            <a:schemeClr val="accent1">
              <a:alpha val="100000"/>
            </a:schemeClr>
          </a:solidFill>
        </p:spPr>
      </p:sp>
      <p:sp>
        <p:nvSpPr>
          <p:cNvPr id="7" name="TextBox 7"/>
          <p:cNvSpPr txBox="1"/>
          <p:nvPr>
            <p:custDataLst>
              <p:tags r:id="rId6"/>
            </p:custDataLst>
          </p:nvPr>
        </p:nvSpPr>
        <p:spPr>
          <a:xfrm>
            <a:off x="5259845" y="2945478"/>
            <a:ext cx="6286500" cy="695325"/>
          </a:xfrm>
          <a:prstGeom prst="rect">
            <a:avLst/>
          </a:prstGeom>
        </p:spPr>
        <p:txBody>
          <a:bodyPr vert="horz" wrap="square" lIns="123825" tIns="123825" rIns="57150" bIns="123825" rtlCol="0" anchor="ctr" anchorCtr="0">
            <a:noAutofit/>
          </a:bodyPr>
          <a:lstStyle/>
          <a:p>
            <a:pPr>
              <a:lnSpc>
                <a:spcPct val="140000"/>
              </a:lnSpc>
            </a:pPr>
            <a:r>
              <a:rPr lang="en-US" sz="2400" b="1">
                <a:solidFill>
                  <a:schemeClr val="accent1"/>
                </a:solidFill>
                <a:cs typeface="微软雅黑" panose="020B0503020204020204" charset="-122"/>
              </a:rPr>
              <a:t>安全威胁</a:t>
            </a:r>
            <a:endParaRPr lang="en-US" sz="2400" b="1">
              <a:solidFill>
                <a:schemeClr val="accent1"/>
              </a:solidFill>
              <a:cs typeface="微软雅黑" panose="020B0503020204020204" charset="-122"/>
            </a:endParaRPr>
          </a:p>
        </p:txBody>
      </p:sp>
      <p:sp>
        <p:nvSpPr>
          <p:cNvPr id="8" name="TextBox 8"/>
          <p:cNvSpPr txBox="1"/>
          <p:nvPr>
            <p:custDataLst>
              <p:tags r:id="rId7"/>
            </p:custDataLst>
          </p:nvPr>
        </p:nvSpPr>
        <p:spPr>
          <a:xfrm>
            <a:off x="5259845" y="3472246"/>
            <a:ext cx="6124575" cy="1247775"/>
          </a:xfrm>
          <a:prstGeom prst="rect">
            <a:avLst/>
          </a:prstGeom>
        </p:spPr>
        <p:txBody>
          <a:bodyPr vert="horz" wrap="square" lIns="123825" tIns="123825" rIns="57150" bIns="123825" rtlCol="0" anchor="t" anchorCtr="0">
            <a:noAutofit/>
          </a:bodyPr>
          <a:lstStyle/>
          <a:p>
            <a:pPr indent="457200">
              <a:lnSpc>
                <a:spcPct val="140000"/>
              </a:lnSpc>
            </a:pPr>
            <a:r>
              <a:rPr lang="zh-CN" altLang="en-US" sz="1600" b="1">
                <a:solidFill>
                  <a:schemeClr val="dk1"/>
                </a:solidFill>
                <a:cs typeface="微软雅黑" panose="020B0503020204020204" charset="-122"/>
              </a:rPr>
              <a:t>传统的网络安全和情报技术在获取威胁情报、分析能力和利用能力方面存在局限性。</a:t>
            </a:r>
            <a:endParaRPr lang="en-US" altLang="zh-CN" sz="1600" b="1">
              <a:solidFill>
                <a:schemeClr val="dk1"/>
              </a:solidFill>
              <a:cs typeface="微软雅黑" panose="020B0503020204020204" charset="-122"/>
            </a:endParaRPr>
          </a:p>
        </p:txBody>
      </p:sp>
      <p:sp>
        <p:nvSpPr>
          <p:cNvPr id="9" name="TextBox 9"/>
          <p:cNvSpPr txBox="1"/>
          <p:nvPr>
            <p:custDataLst>
              <p:tags r:id="rId8"/>
            </p:custDataLst>
          </p:nvPr>
        </p:nvSpPr>
        <p:spPr>
          <a:xfrm>
            <a:off x="5272199" y="4714408"/>
            <a:ext cx="6286500" cy="695325"/>
          </a:xfrm>
          <a:prstGeom prst="rect">
            <a:avLst/>
          </a:prstGeom>
        </p:spPr>
        <p:txBody>
          <a:bodyPr vert="horz" wrap="square" lIns="123825" tIns="123825" rIns="57150" bIns="123825" rtlCol="0" anchor="ctr" anchorCtr="0">
            <a:noAutofit/>
          </a:bodyPr>
          <a:lstStyle/>
          <a:p>
            <a:pPr>
              <a:lnSpc>
                <a:spcPct val="140000"/>
              </a:lnSpc>
            </a:pPr>
            <a:r>
              <a:rPr lang="zh-CN" altLang="en-US" sz="2400" b="1">
                <a:solidFill>
                  <a:schemeClr val="accent1"/>
                </a:solidFill>
                <a:cs typeface="微软雅黑" panose="020B0503020204020204" charset="-122"/>
              </a:rPr>
              <a:t>数据挖掘</a:t>
            </a:r>
            <a:r>
              <a:rPr lang="en-US" sz="2400" b="1">
                <a:solidFill>
                  <a:schemeClr val="accent1"/>
                </a:solidFill>
                <a:cs typeface="微软雅黑" panose="020B0503020204020204" charset="-122"/>
              </a:rPr>
              <a:t>重要性</a:t>
            </a:r>
            <a:endParaRPr lang="en-US" sz="2400" b="1">
              <a:solidFill>
                <a:schemeClr val="accent1"/>
              </a:solidFill>
              <a:cs typeface="微软雅黑" panose="020B0503020204020204" charset="-122"/>
            </a:endParaRPr>
          </a:p>
        </p:txBody>
      </p:sp>
      <p:sp>
        <p:nvSpPr>
          <p:cNvPr id="10" name="TextBox 10"/>
          <p:cNvSpPr txBox="1"/>
          <p:nvPr>
            <p:custDataLst>
              <p:tags r:id="rId9"/>
            </p:custDataLst>
          </p:nvPr>
        </p:nvSpPr>
        <p:spPr>
          <a:xfrm>
            <a:off x="5272199" y="5252378"/>
            <a:ext cx="6124575" cy="1247775"/>
          </a:xfrm>
          <a:prstGeom prst="rect">
            <a:avLst/>
          </a:prstGeom>
        </p:spPr>
        <p:txBody>
          <a:bodyPr vert="horz" wrap="square" lIns="123825" tIns="123825" rIns="57150" bIns="123825" rtlCol="0" anchor="t" anchorCtr="0">
            <a:noAutofit/>
          </a:bodyPr>
          <a:lstStyle/>
          <a:p>
            <a:pPr indent="457200">
              <a:lnSpc>
                <a:spcPct val="140000"/>
              </a:lnSpc>
            </a:pPr>
            <a:r>
              <a:rPr lang="zh-CN" altLang="en-US" sz="1600" b="1">
                <a:solidFill>
                  <a:schemeClr val="dk1"/>
                </a:solidFill>
                <a:cs typeface="微软雅黑" panose="020B0503020204020204" charset="-122"/>
              </a:rPr>
              <a:t>数据挖掘在网络安全领域正发挥着越来越重要的作用，帮助我们更有效地发现和预测网络安全事件，提高对网络安全威胁的应对能力。</a:t>
            </a:r>
            <a:endParaRPr lang="zh-CN" altLang="en-US" sz="1600" b="1">
              <a:solidFill>
                <a:schemeClr val="dk1"/>
              </a:solidFill>
              <a:cs typeface="微软雅黑" panose="020B0503020204020204" charset="-122"/>
            </a:endParaRPr>
          </a:p>
        </p:txBody>
      </p:sp>
      <p:sp>
        <p:nvSpPr>
          <p:cNvPr id="11" name="TextBox 11"/>
          <p:cNvSpPr txBox="1"/>
          <p:nvPr>
            <p:custDataLst>
              <p:tags r:id="rId10"/>
            </p:custDataLst>
          </p:nvPr>
        </p:nvSpPr>
        <p:spPr>
          <a:xfrm>
            <a:off x="5272221" y="1165346"/>
            <a:ext cx="6286500" cy="695325"/>
          </a:xfrm>
          <a:prstGeom prst="rect">
            <a:avLst/>
          </a:prstGeom>
        </p:spPr>
        <p:txBody>
          <a:bodyPr vert="horz" wrap="square" lIns="123825" tIns="123825" rIns="57150" bIns="123825" rtlCol="0" anchor="ctr" anchorCtr="0">
            <a:noAutofit/>
          </a:bodyPr>
          <a:lstStyle/>
          <a:p>
            <a:pPr>
              <a:lnSpc>
                <a:spcPct val="140000"/>
              </a:lnSpc>
            </a:pPr>
            <a:r>
              <a:rPr lang="zh-CN" altLang="en-US" sz="2400" b="1">
                <a:solidFill>
                  <a:schemeClr val="accent1"/>
                </a:solidFill>
                <a:cs typeface="微软雅黑" panose="020B0503020204020204" charset="-122"/>
              </a:rPr>
              <a:t>网络安全</a:t>
            </a:r>
            <a:r>
              <a:rPr lang="zh-CN" altLang="en-US" sz="2400" b="1">
                <a:solidFill>
                  <a:schemeClr val="accent1"/>
                </a:solidFill>
                <a:cs typeface="微软雅黑" panose="020B0503020204020204" charset="-122"/>
              </a:rPr>
              <a:t>现状</a:t>
            </a:r>
            <a:endParaRPr lang="zh-CN" altLang="en-US" sz="2400" b="1">
              <a:solidFill>
                <a:schemeClr val="accent1"/>
              </a:solidFill>
              <a:cs typeface="微软雅黑" panose="020B0503020204020204" charset="-122"/>
            </a:endParaRPr>
          </a:p>
        </p:txBody>
      </p:sp>
      <p:sp>
        <p:nvSpPr>
          <p:cNvPr id="12" name="TextBox 12"/>
          <p:cNvSpPr txBox="1"/>
          <p:nvPr>
            <p:custDataLst>
              <p:tags r:id="rId11"/>
            </p:custDataLst>
          </p:nvPr>
        </p:nvSpPr>
        <p:spPr>
          <a:xfrm>
            <a:off x="5272221" y="1692114"/>
            <a:ext cx="6124575" cy="1247775"/>
          </a:xfrm>
          <a:prstGeom prst="rect">
            <a:avLst/>
          </a:prstGeom>
        </p:spPr>
        <p:txBody>
          <a:bodyPr vert="horz" wrap="square" lIns="123825" tIns="123825" rIns="57150" bIns="123825" rtlCol="0" anchor="t" anchorCtr="0">
            <a:noAutofit/>
          </a:bodyPr>
          <a:lstStyle/>
          <a:p>
            <a:pPr indent="457200">
              <a:lnSpc>
                <a:spcPct val="140000"/>
              </a:lnSpc>
            </a:pPr>
            <a:r>
              <a:rPr lang="zh-CN" altLang="en-US" sz="1600" b="1">
                <a:latin typeface="+mn-ea"/>
                <a:cs typeface="+mn-ea"/>
                <a:sym typeface="+mn-ea"/>
              </a:rPr>
              <a:t>如今的网络攻击变得更加频繁和先进，具有规避和持续行为的高级网络威胁也在增加，网络安全问题变得尤为突出。</a:t>
            </a:r>
            <a:endParaRPr lang="en-US" sz="1600" b="1">
              <a:solidFill>
                <a:schemeClr val="dk1"/>
              </a:solidFill>
              <a:cs typeface="微软雅黑" panose="020B0503020204020204" charset="-122"/>
            </a:endParaRPr>
          </a:p>
        </p:txBody>
      </p:sp>
      <p:sp>
        <p:nvSpPr>
          <p:cNvPr id="13" name="AutoShape 13"/>
          <p:cNvSpPr/>
          <p:nvPr>
            <p:custDataLst>
              <p:tags r:id="rId12"/>
            </p:custDataLst>
          </p:nvPr>
        </p:nvSpPr>
        <p:spPr>
          <a:xfrm>
            <a:off x="4629608" y="4787018"/>
            <a:ext cx="550104" cy="550104"/>
          </a:xfrm>
          <a:prstGeom prst="ellipse">
            <a:avLst/>
          </a:prstGeom>
          <a:solidFill>
            <a:schemeClr val="accent1">
              <a:alpha val="100000"/>
            </a:schemeClr>
          </a:solidFill>
        </p:spPr>
      </p:sp>
      <p:sp>
        <p:nvSpPr>
          <p:cNvPr id="14" name="AutoShape 14"/>
          <p:cNvSpPr/>
          <p:nvPr>
            <p:custDataLst>
              <p:tags r:id="rId13"/>
            </p:custDataLst>
          </p:nvPr>
        </p:nvSpPr>
        <p:spPr>
          <a:xfrm>
            <a:off x="3911804" y="4787018"/>
            <a:ext cx="550104" cy="550104"/>
          </a:xfrm>
          <a:prstGeom prst="ellipse">
            <a:avLst/>
          </a:prstGeom>
          <a:solidFill>
            <a:schemeClr val="accent1">
              <a:alpha val="100000"/>
            </a:schemeClr>
          </a:solidFill>
        </p:spPr>
      </p:sp>
      <p:sp>
        <p:nvSpPr>
          <p:cNvPr id="15" name="AutoShape 15"/>
          <p:cNvSpPr/>
          <p:nvPr>
            <p:custDataLst>
              <p:tags r:id="rId14"/>
            </p:custDataLst>
          </p:nvPr>
        </p:nvSpPr>
        <p:spPr>
          <a:xfrm>
            <a:off x="4629608" y="3018088"/>
            <a:ext cx="550104" cy="550104"/>
          </a:xfrm>
          <a:prstGeom prst="ellipse">
            <a:avLst/>
          </a:prstGeom>
          <a:solidFill>
            <a:schemeClr val="accent1">
              <a:alpha val="100000"/>
            </a:schemeClr>
          </a:solidFill>
        </p:spPr>
      </p:sp>
      <p:sp>
        <p:nvSpPr>
          <p:cNvPr id="16" name="AutoShape 16"/>
          <p:cNvSpPr/>
          <p:nvPr>
            <p:custDataLst>
              <p:tags r:id="rId15"/>
            </p:custDataLst>
          </p:nvPr>
        </p:nvSpPr>
        <p:spPr>
          <a:xfrm>
            <a:off x="3911804" y="3018088"/>
            <a:ext cx="550104" cy="550104"/>
          </a:xfrm>
          <a:prstGeom prst="ellipse">
            <a:avLst/>
          </a:prstGeom>
          <a:solidFill>
            <a:schemeClr val="accent1">
              <a:alpha val="100000"/>
            </a:schemeClr>
          </a:solidFill>
        </p:spPr>
      </p:sp>
      <p:sp>
        <p:nvSpPr>
          <p:cNvPr id="17" name="AutoShape 17"/>
          <p:cNvSpPr/>
          <p:nvPr>
            <p:custDataLst>
              <p:tags r:id="rId16"/>
            </p:custDataLst>
          </p:nvPr>
        </p:nvSpPr>
        <p:spPr>
          <a:xfrm>
            <a:off x="4629608" y="1237957"/>
            <a:ext cx="550104" cy="550104"/>
          </a:xfrm>
          <a:prstGeom prst="ellipse">
            <a:avLst/>
          </a:prstGeom>
          <a:solidFill>
            <a:schemeClr val="accent1">
              <a:alpha val="100000"/>
            </a:schemeClr>
          </a:solidFill>
        </p:spPr>
      </p:sp>
      <p:sp>
        <p:nvSpPr>
          <p:cNvPr id="18" name="AutoShape 18"/>
          <p:cNvSpPr/>
          <p:nvPr>
            <p:custDataLst>
              <p:tags r:id="rId17"/>
            </p:custDataLst>
          </p:nvPr>
        </p:nvSpPr>
        <p:spPr>
          <a:xfrm>
            <a:off x="3911804" y="1237957"/>
            <a:ext cx="550104" cy="550104"/>
          </a:xfrm>
          <a:prstGeom prst="ellipse">
            <a:avLst/>
          </a:prstGeom>
          <a:solidFill>
            <a:schemeClr val="accent1">
              <a:alpha val="100000"/>
            </a:schemeClr>
          </a:solidFill>
        </p:spPr>
      </p:sp>
      <p:sp>
        <p:nvSpPr>
          <p:cNvPr id="19" name="TextBox 19"/>
          <p:cNvSpPr txBox="1"/>
          <p:nvPr>
            <p:custDataLst>
              <p:tags r:id="rId18"/>
            </p:custDataLst>
          </p:nvPr>
        </p:nvSpPr>
        <p:spPr>
          <a:xfrm>
            <a:off x="4162763" y="4825850"/>
            <a:ext cx="765990" cy="472440"/>
          </a:xfrm>
          <a:prstGeom prst="rect">
            <a:avLst/>
          </a:prstGeom>
        </p:spPr>
        <p:txBody>
          <a:bodyPr vert="horz" wrap="square" lIns="91440" tIns="45720" rIns="91440" bIns="45720" rtlCol="0" anchor="ctr" anchorCtr="0">
            <a:normAutofit/>
          </a:bodyPr>
          <a:lstStyle/>
          <a:p>
            <a:pPr algn="ctr">
              <a:lnSpc>
                <a:spcPct val="100000"/>
              </a:lnSpc>
              <a:spcBef>
                <a:spcPts val="375"/>
              </a:spcBef>
            </a:pPr>
            <a:r>
              <a:rPr lang="en-US" sz="2325" b="1">
                <a:solidFill>
                  <a:schemeClr val="lt1"/>
                </a:solidFill>
                <a:cs typeface="微软雅黑" panose="020B0503020204020204" charset="-122"/>
              </a:rPr>
              <a:t>03</a:t>
            </a:r>
            <a:endParaRPr lang="en-US" sz="2325" b="1">
              <a:solidFill>
                <a:schemeClr val="lt1"/>
              </a:solidFill>
              <a:cs typeface="微软雅黑" panose="020B0503020204020204" charset="-122"/>
            </a:endParaRPr>
          </a:p>
        </p:txBody>
      </p:sp>
      <p:sp>
        <p:nvSpPr>
          <p:cNvPr id="20" name="TextBox 20"/>
          <p:cNvSpPr txBox="1"/>
          <p:nvPr>
            <p:custDataLst>
              <p:tags r:id="rId19"/>
            </p:custDataLst>
          </p:nvPr>
        </p:nvSpPr>
        <p:spPr>
          <a:xfrm>
            <a:off x="4162763" y="3056920"/>
            <a:ext cx="765990" cy="472440"/>
          </a:xfrm>
          <a:prstGeom prst="rect">
            <a:avLst/>
          </a:prstGeom>
        </p:spPr>
        <p:txBody>
          <a:bodyPr vert="horz" wrap="square" lIns="91440" tIns="45720" rIns="91440" bIns="45720" rtlCol="0" anchor="ctr" anchorCtr="0">
            <a:normAutofit/>
          </a:bodyPr>
          <a:lstStyle/>
          <a:p>
            <a:pPr algn="ctr">
              <a:lnSpc>
                <a:spcPct val="100000"/>
              </a:lnSpc>
              <a:spcBef>
                <a:spcPts val="375"/>
              </a:spcBef>
            </a:pPr>
            <a:r>
              <a:rPr lang="en-US" sz="2325" b="1">
                <a:solidFill>
                  <a:schemeClr val="lt1"/>
                </a:solidFill>
                <a:cs typeface="微软雅黑" panose="020B0503020204020204" charset="-122"/>
              </a:rPr>
              <a:t>02</a:t>
            </a:r>
            <a:endParaRPr lang="en-US" sz="2325" b="1">
              <a:solidFill>
                <a:schemeClr val="lt1"/>
              </a:solidFill>
              <a:cs typeface="微软雅黑" panose="020B0503020204020204" charset="-122"/>
            </a:endParaRPr>
          </a:p>
        </p:txBody>
      </p:sp>
      <p:sp>
        <p:nvSpPr>
          <p:cNvPr id="21" name="TextBox 21"/>
          <p:cNvSpPr txBox="1"/>
          <p:nvPr>
            <p:custDataLst>
              <p:tags r:id="rId20"/>
            </p:custDataLst>
          </p:nvPr>
        </p:nvSpPr>
        <p:spPr>
          <a:xfrm>
            <a:off x="4162763" y="1276789"/>
            <a:ext cx="765990" cy="472440"/>
          </a:xfrm>
          <a:prstGeom prst="rect">
            <a:avLst/>
          </a:prstGeom>
        </p:spPr>
        <p:txBody>
          <a:bodyPr vert="horz" wrap="square" lIns="91440" tIns="45720" rIns="91440" bIns="45720" rtlCol="0" anchor="ctr" anchorCtr="0">
            <a:normAutofit/>
          </a:bodyPr>
          <a:lstStyle/>
          <a:p>
            <a:pPr algn="ctr">
              <a:lnSpc>
                <a:spcPct val="100000"/>
              </a:lnSpc>
              <a:spcBef>
                <a:spcPts val="375"/>
              </a:spcBef>
            </a:pPr>
            <a:r>
              <a:rPr lang="en-US" sz="2325" b="1">
                <a:solidFill>
                  <a:schemeClr val="lt1"/>
                </a:solidFill>
                <a:cs typeface="微软雅黑" panose="020B0503020204020204" charset="-122"/>
              </a:rPr>
              <a:t>01</a:t>
            </a:r>
            <a:endParaRPr lang="en-US" sz="2325" b="1">
              <a:solidFill>
                <a:schemeClr val="lt1"/>
              </a:solidFill>
              <a:cs typeface="微软雅黑" panose="020B0503020204020204" charset="-122"/>
            </a:endParaRPr>
          </a:p>
        </p:txBody>
      </p:sp>
      <p:sp>
        <p:nvSpPr>
          <p:cNvPr id="22" name="标题 21"/>
          <p:cNvSpPr>
            <a:spLocks noGrp="1"/>
          </p:cNvSpPr>
          <p:nvPr>
            <p:ph type="title"/>
            <p:custDataLst>
              <p:tags r:id="rId21"/>
            </p:custDataLst>
          </p:nvPr>
        </p:nvSpPr>
        <p:spPr/>
        <p:txBody>
          <a:bodyPr vert="horz" wrap="square" lIns="0" tIns="0" rIns="0" bIns="0" rtlCol="0" anchor="b">
            <a:normAutofit/>
          </a:bodyPr>
          <a:lstStyle/>
          <a:p>
            <a:pPr lvl="0" algn="l">
              <a:buClrTx/>
              <a:buSzTx/>
              <a:buFontTx/>
            </a:pPr>
            <a:r>
              <a:rPr lang="zh-CN" altLang="en-US" dirty="0">
                <a:sym typeface="+mn-ea"/>
              </a:rPr>
              <a:t>1.1  研究背景与意义</a:t>
            </a:r>
            <a:endParaRPr lang="zh-CN" altLang="en-US" dirty="0">
              <a:sym typeface="+mn-ea"/>
            </a:endParaRPr>
          </a:p>
        </p:txBody>
      </p:sp>
    </p:spTree>
    <p:custDataLst>
      <p:tags r:id="rId2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2"/>
            <p:custDataLst>
              <p:tags r:id="rId1"/>
            </p:custDataLst>
          </p:nvPr>
        </p:nvSpPr>
        <p:spPr/>
        <p:txBody>
          <a:bodyPr>
            <a:normAutofit fontScale="90000"/>
          </a:bodyPr>
          <a:lstStyle/>
          <a:p>
            <a:r>
              <a:rPr lang="zh-CN" altLang="en-US"/>
              <a:t>0</a:t>
            </a:r>
            <a:r>
              <a:rPr lang="en-US" altLang="zh-CN"/>
              <a:t>2</a:t>
            </a:r>
            <a:r>
              <a:rPr lang="en-US">
                <a:cs typeface="微软雅黑" panose="020B0503020204020204" charset="-122"/>
                <a:sym typeface="+mn-ea"/>
              </a:rPr>
              <a:t>数据集介绍及预处理</a:t>
            </a:r>
            <a:endParaRPr lang="zh-CN" altLang="en-US"/>
          </a:p>
        </p:txBody>
      </p:sp>
      <p:sp>
        <p:nvSpPr>
          <p:cNvPr id="3" name="文本占位符 2"/>
          <p:cNvSpPr>
            <a:spLocks noGrp="1"/>
          </p:cNvSpPr>
          <p:nvPr>
            <p:ph type="body" idx="1"/>
            <p:custDataLst>
              <p:tags r:id="rId2"/>
            </p:custDataLst>
          </p:nvPr>
        </p:nvSpPr>
        <p:spPr/>
        <p:txBody>
          <a:bodyPr/>
          <a:lstStyle/>
          <a:p>
            <a:r>
              <a:rPr lang="zh-CN" altLang="en-US"/>
              <a:t>PART </a:t>
            </a:r>
            <a:r>
              <a:rPr lang="en-US" altLang="zh-CN"/>
              <a:t>TWO</a:t>
            </a:r>
            <a:endParaRPr lang="en-US" altLang="zh-CN"/>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custDataLst>
              <p:tags r:id="rId1"/>
            </p:custDataLst>
          </p:nvPr>
        </p:nvSpPr>
        <p:spPr>
          <a:xfrm>
            <a:off x="1066800" y="1828800"/>
            <a:ext cx="8561070" cy="1676400"/>
          </a:xfrm>
          <a:prstGeom prst="rect">
            <a:avLst/>
          </a:prstGeom>
          <a:noFill/>
        </p:spPr>
        <p:txBody>
          <a:bodyPr vert="horz" wrap="square" lIns="91440" tIns="45720" rIns="91440" bIns="45720" rtlCol="0" anchor="t" anchorCtr="0">
            <a:normAutofit/>
          </a:bodyPr>
          <a:lstStyle/>
          <a:p>
            <a:pPr indent="457200" algn="l">
              <a:lnSpc>
                <a:spcPct val="140000"/>
              </a:lnSpc>
              <a:defRPr/>
            </a:pPr>
            <a:r>
              <a:rPr lang="en-US" altLang="zh-CN">
                <a:solidFill>
                  <a:schemeClr val="tx1"/>
                </a:solidFill>
                <a:cs typeface="华文中宋" panose="02010600040101010101" charset="-122"/>
              </a:rPr>
              <a:t>CIC-IDS2017</a:t>
            </a:r>
            <a:r>
              <a:rPr lang="zh-CN" altLang="en-US">
                <a:solidFill>
                  <a:schemeClr val="tx1"/>
                </a:solidFill>
                <a:cs typeface="华文中宋" panose="02010600040101010101" charset="-122"/>
              </a:rPr>
              <a:t>是一个公开的网络流量数据集，于</a:t>
            </a:r>
            <a:r>
              <a:rPr lang="en-US" altLang="zh-CN">
                <a:solidFill>
                  <a:schemeClr val="tx1"/>
                </a:solidFill>
                <a:cs typeface="华文中宋" panose="02010600040101010101" charset="-122"/>
              </a:rPr>
              <a:t>2017</a:t>
            </a:r>
            <a:r>
              <a:rPr lang="zh-CN" altLang="en-US">
                <a:solidFill>
                  <a:schemeClr val="tx1"/>
                </a:solidFill>
                <a:cs typeface="华文中宋" panose="02010600040101010101" charset="-122"/>
              </a:rPr>
              <a:t>年由加拿大网络安全研究所（</a:t>
            </a:r>
            <a:r>
              <a:rPr lang="en-US" altLang="zh-CN">
                <a:solidFill>
                  <a:schemeClr val="tx1"/>
                </a:solidFill>
                <a:cs typeface="华文中宋" panose="02010600040101010101" charset="-122"/>
              </a:rPr>
              <a:t>CIC</a:t>
            </a:r>
            <a:r>
              <a:rPr lang="zh-CN" altLang="en-US">
                <a:solidFill>
                  <a:schemeClr val="tx1"/>
                </a:solidFill>
                <a:cs typeface="华文中宋" panose="02010600040101010101" charset="-122"/>
              </a:rPr>
              <a:t>）所创建，旨在模拟真实的网络流量以评估和改进网络异常流量检测系统的性能。该数据集由一系列精心设计的实验生成，包含了良性和多种网络攻击类型。</a:t>
            </a:r>
            <a:r>
              <a:rPr lang="en-US" altLang="zh-CN">
                <a:solidFill>
                  <a:schemeClr val="tx1"/>
                </a:solidFill>
                <a:cs typeface="华文中宋" panose="02010600040101010101" charset="-122"/>
              </a:rPr>
              <a:t> </a:t>
            </a:r>
            <a:endParaRPr lang="en-US" altLang="zh-CN">
              <a:solidFill>
                <a:schemeClr val="tx1"/>
              </a:solidFill>
              <a:cs typeface="华文中宋" panose="02010600040101010101" charset="-122"/>
            </a:endParaRPr>
          </a:p>
        </p:txBody>
      </p:sp>
      <p:sp>
        <p:nvSpPr>
          <p:cNvPr id="6" name="AutoShape 6"/>
          <p:cNvSpPr/>
          <p:nvPr>
            <p:custDataLst>
              <p:tags r:id="rId2"/>
            </p:custDataLst>
          </p:nvPr>
        </p:nvSpPr>
        <p:spPr>
          <a:xfrm>
            <a:off x="1067023" y="1218995"/>
            <a:ext cx="3606165" cy="575781"/>
          </a:xfrm>
          <a:prstGeom prst="rect">
            <a:avLst/>
          </a:prstGeom>
          <a:noFill/>
        </p:spPr>
        <p:txBody>
          <a:bodyPr vert="horz" wrap="square" lIns="91440" tIns="45720" rIns="91440" bIns="45720" rtlCol="0" anchor="b" anchorCtr="0">
            <a:normAutofit/>
          </a:bodyPr>
          <a:lstStyle/>
          <a:p>
            <a:pPr algn="l">
              <a:lnSpc>
                <a:spcPct val="120000"/>
              </a:lnSpc>
              <a:defRPr/>
            </a:pPr>
            <a:r>
              <a:rPr lang="en-US" altLang="zh-CN" sz="2400" b="1">
                <a:solidFill>
                  <a:schemeClr val="accent1"/>
                </a:solidFill>
              </a:rPr>
              <a:t>CIC-IDS2017</a:t>
            </a:r>
            <a:endParaRPr lang="en-US" altLang="zh-CN" sz="2400" b="1">
              <a:solidFill>
                <a:schemeClr val="accent1"/>
              </a:solidFill>
            </a:endParaRPr>
          </a:p>
        </p:txBody>
      </p:sp>
      <p:sp>
        <p:nvSpPr>
          <p:cNvPr id="7" name="AutoShape 7"/>
          <p:cNvSpPr/>
          <p:nvPr>
            <p:custDataLst>
              <p:tags r:id="rId3"/>
            </p:custDataLst>
          </p:nvPr>
        </p:nvSpPr>
        <p:spPr>
          <a:xfrm>
            <a:off x="3276600" y="4038600"/>
            <a:ext cx="8464550" cy="2402840"/>
          </a:xfrm>
          <a:prstGeom prst="rect">
            <a:avLst/>
          </a:prstGeom>
          <a:noFill/>
        </p:spPr>
        <p:txBody>
          <a:bodyPr vert="horz" wrap="square" lIns="91440" tIns="45720" rIns="91440" bIns="45720" rtlCol="0" anchor="t" anchorCtr="0">
            <a:normAutofit/>
          </a:bodyPr>
          <a:lstStyle/>
          <a:p>
            <a:pPr indent="457200" algn="l">
              <a:lnSpc>
                <a:spcPct val="140000"/>
              </a:lnSpc>
              <a:defRPr/>
            </a:pPr>
            <a:endParaRPr lang="zh-CN" altLang="en-US">
              <a:solidFill>
                <a:schemeClr val="tx1"/>
              </a:solidFill>
              <a:cs typeface="华文中宋" panose="02010600040101010101" charset="-122"/>
            </a:endParaRPr>
          </a:p>
        </p:txBody>
      </p:sp>
      <p:sp>
        <p:nvSpPr>
          <p:cNvPr id="8" name="AutoShape 8"/>
          <p:cNvSpPr/>
          <p:nvPr>
            <p:custDataLst>
              <p:tags r:id="rId4"/>
            </p:custDataLst>
          </p:nvPr>
        </p:nvSpPr>
        <p:spPr>
          <a:xfrm>
            <a:off x="1143000" y="3429000"/>
            <a:ext cx="3606165" cy="2317750"/>
          </a:xfrm>
          <a:prstGeom prst="rect">
            <a:avLst/>
          </a:prstGeom>
          <a:noFill/>
        </p:spPr>
        <p:txBody>
          <a:bodyPr vert="horz" wrap="square" lIns="91440" tIns="45720" rIns="91440" bIns="45720" rtlCol="0" anchor="b" anchorCtr="0">
            <a:normAutofit/>
          </a:bodyPr>
          <a:lstStyle/>
          <a:p>
            <a:pPr algn="l">
              <a:lnSpc>
                <a:spcPct val="120000"/>
              </a:lnSpc>
              <a:defRPr/>
            </a:pPr>
            <a:r>
              <a:rPr lang="en-US" altLang="zh-CN" sz="1800">
                <a:cs typeface="华文中宋" panose="02010600040101010101" charset="-122"/>
              </a:rPr>
              <a:t>数据的采集期共5天，从周一开始，周一只包括正常的流量。其余四天实施的攻击包括但不限于蛮力FTP、蛮力SSH、DoS、Web攻击、渗透、Botnet和DDoS等网络攻击。</a:t>
            </a:r>
            <a:endParaRPr lang="en-US" altLang="zh-CN" sz="1800">
              <a:cs typeface="华文中宋" panose="02010600040101010101" charset="-122"/>
            </a:endParaRPr>
          </a:p>
        </p:txBody>
      </p:sp>
      <p:sp>
        <p:nvSpPr>
          <p:cNvPr id="4" name="标题 3"/>
          <p:cNvSpPr>
            <a:spLocks noGrp="1"/>
          </p:cNvSpPr>
          <p:nvPr>
            <p:ph type="title"/>
            <p:custDataLst>
              <p:tags r:id="rId5"/>
            </p:custDataLst>
          </p:nvPr>
        </p:nvSpPr>
        <p:spPr/>
        <p:txBody>
          <a:bodyPr vert="horz" wrap="square" lIns="0" tIns="0" rIns="0" bIns="0" rtlCol="0" anchor="b">
            <a:normAutofit/>
          </a:bodyPr>
          <a:lstStyle/>
          <a:p>
            <a:pPr lvl="0" algn="l">
              <a:buClrTx/>
              <a:buSzTx/>
              <a:buFontTx/>
            </a:pPr>
            <a:r>
              <a:rPr lang="zh-CN" altLang="en-US" dirty="0">
                <a:sym typeface="+mn-ea"/>
              </a:rPr>
              <a:t>2.</a:t>
            </a:r>
            <a:r>
              <a:rPr lang="en-US" altLang="zh-CN" dirty="0">
                <a:sym typeface="+mn-ea"/>
              </a:rPr>
              <a:t>1</a:t>
            </a:r>
            <a:r>
              <a:rPr lang="zh-CN" altLang="en-US" dirty="0">
                <a:sym typeface="+mn-ea"/>
              </a:rPr>
              <a:t>  数据集</a:t>
            </a:r>
            <a:r>
              <a:rPr lang="zh-CN" altLang="en-US" dirty="0">
                <a:sym typeface="+mn-ea"/>
              </a:rPr>
              <a:t>选取</a:t>
            </a:r>
            <a:endParaRPr lang="zh-CN" altLang="en-US" dirty="0">
              <a:sym typeface="+mn-ea"/>
            </a:endParaRPr>
          </a:p>
        </p:txBody>
      </p:sp>
      <p:pic>
        <p:nvPicPr>
          <p:cNvPr id="9" name="图片 8"/>
          <p:cNvPicPr>
            <a:picLocks noChangeAspect="1"/>
          </p:cNvPicPr>
          <p:nvPr/>
        </p:nvPicPr>
        <p:blipFill>
          <a:blip r:embed="rId6"/>
          <a:stretch>
            <a:fillRect/>
          </a:stretch>
        </p:blipFill>
        <p:spPr>
          <a:xfrm>
            <a:off x="5943600" y="3124200"/>
            <a:ext cx="5314950" cy="3581400"/>
          </a:xfrm>
          <a:prstGeom prst="rect">
            <a:avLst/>
          </a:prstGeom>
        </p:spPr>
      </p:pic>
    </p:spTree>
    <p:custDataLst>
      <p:tags r:id="rId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custDataLst>
              <p:tags r:id="rId1"/>
            </p:custDataLst>
          </p:nvPr>
        </p:nvSpPr>
        <p:spPr>
          <a:xfrm>
            <a:off x="4636726" y="1235121"/>
            <a:ext cx="6886575" cy="765904"/>
          </a:xfrm>
          <a:prstGeom prst="rect">
            <a:avLst/>
          </a:prstGeom>
        </p:spPr>
        <p:txBody>
          <a:bodyPr vert="horz" wrap="square" lIns="123825" tIns="123825" rIns="57150" bIns="123825" rtlCol="0" anchor="b" anchorCtr="0">
            <a:normAutofit/>
          </a:bodyPr>
          <a:lstStyle/>
          <a:p>
            <a:pPr>
              <a:lnSpc>
                <a:spcPct val="140000"/>
              </a:lnSpc>
            </a:pPr>
            <a:endParaRPr lang="en-US" sz="2400" b="1">
              <a:solidFill>
                <a:schemeClr val="accent1"/>
              </a:solidFill>
              <a:cs typeface="微软雅黑" panose="020B0503020204020204" charset="-122"/>
            </a:endParaRPr>
          </a:p>
        </p:txBody>
      </p:sp>
      <p:sp>
        <p:nvSpPr>
          <p:cNvPr id="5" name="TextBox 5"/>
          <p:cNvSpPr txBox="1"/>
          <p:nvPr>
            <p:custDataLst>
              <p:tags r:id="rId2"/>
            </p:custDataLst>
          </p:nvPr>
        </p:nvSpPr>
        <p:spPr>
          <a:xfrm>
            <a:off x="3657600" y="1295400"/>
            <a:ext cx="6891020" cy="1151890"/>
          </a:xfrm>
          <a:prstGeom prst="rect">
            <a:avLst/>
          </a:prstGeom>
        </p:spPr>
        <p:txBody>
          <a:bodyPr vert="horz" wrap="square" lIns="123825" tIns="123825" rIns="57150" bIns="123825" rtlCol="0" anchor="t" anchorCtr="0">
            <a:noAutofit/>
          </a:bodyPr>
          <a:lstStyle/>
          <a:p>
            <a:pPr indent="457200">
              <a:lnSpc>
                <a:spcPct val="140000"/>
              </a:lnSpc>
            </a:pPr>
            <a:r>
              <a:rPr lang="zh-CN" altLang="en-US">
                <a:solidFill>
                  <a:schemeClr val="dk1"/>
                </a:solidFill>
                <a:cs typeface="微软雅黑" panose="020B0503020204020204" charset="-122"/>
              </a:rPr>
              <a:t>数据集的下载，可以通过在其官方网站下载或者通过上传到的网盘或代码仓库上下载。</a:t>
            </a:r>
            <a:endParaRPr lang="zh-CN" altLang="en-US">
              <a:solidFill>
                <a:schemeClr val="dk1"/>
              </a:solidFill>
              <a:cs typeface="微软雅黑" panose="020B0503020204020204" charset="-122"/>
            </a:endParaRPr>
          </a:p>
        </p:txBody>
      </p:sp>
      <p:pic>
        <p:nvPicPr>
          <p:cNvPr id="18" name="Picture 2"/>
          <p:cNvPicPr>
            <a:picLocks noChangeAspect="1"/>
          </p:cNvPicPr>
          <p:nvPr>
            <p:custDataLst>
              <p:tags r:id="rId3"/>
            </p:custDataLst>
          </p:nvPr>
        </p:nvPicPr>
        <p:blipFill>
          <a:blip r:embed="rId4"/>
          <a:srcRect l="32551" r="32551"/>
          <a:stretch>
            <a:fillRect/>
          </a:stretch>
        </p:blipFill>
        <p:spPr>
          <a:xfrm>
            <a:off x="875030" y="1295400"/>
            <a:ext cx="2050415" cy="4883150"/>
          </a:xfrm>
          <a:prstGeom prst="rect">
            <a:avLst/>
          </a:prstGeom>
        </p:spPr>
      </p:pic>
      <p:sp>
        <p:nvSpPr>
          <p:cNvPr id="16" name="标题 15"/>
          <p:cNvSpPr>
            <a:spLocks noGrp="1"/>
          </p:cNvSpPr>
          <p:nvPr>
            <p:ph type="title"/>
            <p:custDataLst>
              <p:tags r:id="rId5"/>
            </p:custDataLst>
          </p:nvPr>
        </p:nvSpPr>
        <p:spPr/>
        <p:txBody>
          <a:bodyPr vert="horz" wrap="square" lIns="0" tIns="0" rIns="0" bIns="0" rtlCol="0" anchor="b">
            <a:normAutofit/>
          </a:bodyPr>
          <a:lstStyle/>
          <a:p>
            <a:pPr lvl="0" algn="l">
              <a:buClrTx/>
              <a:buSzTx/>
              <a:buFontTx/>
            </a:pPr>
            <a:r>
              <a:rPr lang="zh-CN" altLang="en-US" dirty="0">
                <a:sym typeface="+mn-ea"/>
              </a:rPr>
              <a:t>2.</a:t>
            </a:r>
            <a:r>
              <a:rPr lang="en-US" altLang="zh-CN" dirty="0">
                <a:sym typeface="+mn-ea"/>
              </a:rPr>
              <a:t>2</a:t>
            </a:r>
            <a:r>
              <a:rPr lang="zh-CN" altLang="en-US" dirty="0">
                <a:sym typeface="+mn-ea"/>
              </a:rPr>
              <a:t> 数据集</a:t>
            </a:r>
            <a:r>
              <a:rPr lang="zh-CN" altLang="en-US" dirty="0">
                <a:sym typeface="+mn-ea"/>
              </a:rPr>
              <a:t>下载</a:t>
            </a:r>
            <a:endParaRPr lang="zh-CN" altLang="en-US" dirty="0">
              <a:sym typeface="+mn-ea"/>
            </a:endParaRPr>
          </a:p>
        </p:txBody>
      </p:sp>
      <p:pic>
        <p:nvPicPr>
          <p:cNvPr id="6" name="图片 5"/>
          <p:cNvPicPr>
            <a:picLocks noChangeAspect="1"/>
          </p:cNvPicPr>
          <p:nvPr/>
        </p:nvPicPr>
        <p:blipFill>
          <a:blip r:embed="rId6"/>
          <a:stretch>
            <a:fillRect/>
          </a:stretch>
        </p:blipFill>
        <p:spPr>
          <a:xfrm>
            <a:off x="3657600" y="3657600"/>
            <a:ext cx="6667500" cy="2266950"/>
          </a:xfrm>
          <a:prstGeom prst="rect">
            <a:avLst/>
          </a:prstGeom>
        </p:spPr>
      </p:pic>
      <p:sp>
        <p:nvSpPr>
          <p:cNvPr id="13" name="文本框 12"/>
          <p:cNvSpPr txBox="1"/>
          <p:nvPr/>
        </p:nvSpPr>
        <p:spPr>
          <a:xfrm>
            <a:off x="3657600" y="2306320"/>
            <a:ext cx="6667500" cy="922020"/>
          </a:xfrm>
          <a:prstGeom prst="rect">
            <a:avLst/>
          </a:prstGeom>
          <a:noFill/>
        </p:spPr>
        <p:txBody>
          <a:bodyPr wrap="square" rtlCol="0">
            <a:spAutoFit/>
          </a:bodyPr>
          <a:p>
            <a:pPr indent="457200"/>
            <a:r>
              <a:rPr lang="zh-CN" altLang="en-US"/>
              <a:t>下载的类型是修剪过后的版本，剔除了</a:t>
            </a:r>
            <a:r>
              <a:rPr lang="en-US" altLang="zh-CN"/>
              <a:t>IP</a:t>
            </a:r>
            <a:r>
              <a:rPr lang="zh-CN" altLang="en-US"/>
              <a:t>和时间戳等不适合机器学习的属性列，适合进行模型训练使用。目录</a:t>
            </a:r>
            <a:r>
              <a:rPr lang="zh-CN" altLang="en-US"/>
              <a:t>下是多个分散的子数据集，</a:t>
            </a:r>
            <a:r>
              <a:rPr lang="zh-CN" altLang="en-US"/>
              <a:t>对应着表</a:t>
            </a:r>
            <a:r>
              <a:rPr lang="en-US" altLang="zh-CN"/>
              <a:t>1</a:t>
            </a:r>
            <a:r>
              <a:rPr lang="zh-CN" altLang="en-US"/>
              <a:t>每天的的攻击类型。</a:t>
            </a:r>
            <a:endParaRPr lang="zh-CN" altLang="en-US"/>
          </a:p>
        </p:txBody>
      </p:sp>
    </p:spTree>
    <p:custDataLst>
      <p:tags r:id="rId7"/>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custDataLst>
              <p:tags r:id="rId1"/>
            </p:custDataLst>
          </p:nvPr>
        </p:nvSpPr>
        <p:spPr>
          <a:xfrm>
            <a:off x="4636726" y="1235121"/>
            <a:ext cx="6886575" cy="765904"/>
          </a:xfrm>
          <a:prstGeom prst="rect">
            <a:avLst/>
          </a:prstGeom>
        </p:spPr>
        <p:txBody>
          <a:bodyPr vert="horz" wrap="square" lIns="123825" tIns="123825" rIns="57150" bIns="123825" rtlCol="0" anchor="b" anchorCtr="0">
            <a:normAutofit/>
          </a:bodyPr>
          <a:lstStyle/>
          <a:p>
            <a:pPr>
              <a:lnSpc>
                <a:spcPct val="140000"/>
              </a:lnSpc>
            </a:pPr>
            <a:endParaRPr lang="en-US" sz="2400" b="1">
              <a:solidFill>
                <a:schemeClr val="accent1"/>
              </a:solidFill>
              <a:cs typeface="微软雅黑" panose="020B0503020204020204" charset="-122"/>
            </a:endParaRPr>
          </a:p>
        </p:txBody>
      </p:sp>
      <p:sp>
        <p:nvSpPr>
          <p:cNvPr id="5" name="TextBox 5"/>
          <p:cNvSpPr txBox="1"/>
          <p:nvPr>
            <p:custDataLst>
              <p:tags r:id="rId2"/>
            </p:custDataLst>
          </p:nvPr>
        </p:nvSpPr>
        <p:spPr>
          <a:xfrm>
            <a:off x="3657600" y="1143000"/>
            <a:ext cx="6891020" cy="1151890"/>
          </a:xfrm>
          <a:prstGeom prst="rect">
            <a:avLst/>
          </a:prstGeom>
        </p:spPr>
        <p:txBody>
          <a:bodyPr vert="horz" wrap="square" lIns="123825" tIns="123825" rIns="57150" bIns="123825" rtlCol="0" anchor="t" anchorCtr="0">
            <a:noAutofit/>
          </a:bodyPr>
          <a:lstStyle/>
          <a:p>
            <a:pPr indent="457200">
              <a:lnSpc>
                <a:spcPct val="140000"/>
              </a:lnSpc>
            </a:pPr>
            <a:r>
              <a:rPr lang="zh-CN" altLang="en-US">
                <a:solidFill>
                  <a:schemeClr val="dk1"/>
                </a:solidFill>
                <a:cs typeface="微软雅黑" panose="020B0503020204020204" charset="-122"/>
              </a:rPr>
              <a:t>数据集的每一行数据都包含</a:t>
            </a:r>
            <a:r>
              <a:rPr lang="en-US" altLang="zh-CN">
                <a:solidFill>
                  <a:schemeClr val="dk1"/>
                </a:solidFill>
                <a:cs typeface="微软雅黑" panose="020B0503020204020204" charset="-122"/>
              </a:rPr>
              <a:t>79</a:t>
            </a:r>
            <a:r>
              <a:rPr lang="zh-CN" altLang="en-US">
                <a:solidFill>
                  <a:schemeClr val="dk1"/>
                </a:solidFill>
                <a:cs typeface="微软雅黑" panose="020B0503020204020204" charset="-122"/>
              </a:rPr>
              <a:t>列，其中</a:t>
            </a:r>
            <a:r>
              <a:rPr lang="en-US" altLang="zh-CN">
                <a:solidFill>
                  <a:schemeClr val="dk1"/>
                </a:solidFill>
                <a:cs typeface="微软雅黑" panose="020B0503020204020204" charset="-122"/>
              </a:rPr>
              <a:t>78</a:t>
            </a:r>
            <a:r>
              <a:rPr lang="zh-CN" altLang="en-US">
                <a:solidFill>
                  <a:schemeClr val="dk1"/>
                </a:solidFill>
                <a:cs typeface="微软雅黑" panose="020B0503020204020204" charset="-122"/>
              </a:rPr>
              <a:t>列为数值特征，最后</a:t>
            </a:r>
            <a:r>
              <a:rPr lang="en-US" altLang="zh-CN">
                <a:solidFill>
                  <a:schemeClr val="dk1"/>
                </a:solidFill>
                <a:cs typeface="微软雅黑" panose="020B0503020204020204" charset="-122"/>
              </a:rPr>
              <a:t>1</a:t>
            </a:r>
            <a:r>
              <a:rPr lang="zh-CN" altLang="en-US">
                <a:solidFill>
                  <a:schemeClr val="dk1"/>
                </a:solidFill>
                <a:cs typeface="微软雅黑" panose="020B0503020204020204" charset="-122"/>
              </a:rPr>
              <a:t>列为分类标签。特征列包括网络流特性，如流持续时间、数据包长度、端口、标志等。标签列的属性值则是代表这行数据属于正常流量或是哪一种网络攻击类型。</a:t>
            </a:r>
            <a:endParaRPr lang="zh-CN" altLang="en-US">
              <a:solidFill>
                <a:schemeClr val="dk1"/>
              </a:solidFill>
              <a:cs typeface="微软雅黑" panose="020B0503020204020204" charset="-122"/>
            </a:endParaRPr>
          </a:p>
        </p:txBody>
      </p:sp>
      <p:pic>
        <p:nvPicPr>
          <p:cNvPr id="18" name="Picture 2"/>
          <p:cNvPicPr>
            <a:picLocks noChangeAspect="1"/>
          </p:cNvPicPr>
          <p:nvPr>
            <p:custDataLst>
              <p:tags r:id="rId3"/>
            </p:custDataLst>
          </p:nvPr>
        </p:nvPicPr>
        <p:blipFill>
          <a:blip r:embed="rId4"/>
          <a:srcRect l="32551" r="32551"/>
          <a:stretch>
            <a:fillRect/>
          </a:stretch>
        </p:blipFill>
        <p:spPr>
          <a:xfrm>
            <a:off x="875030" y="1295400"/>
            <a:ext cx="2050415" cy="4883150"/>
          </a:xfrm>
          <a:prstGeom prst="rect">
            <a:avLst/>
          </a:prstGeom>
        </p:spPr>
      </p:pic>
      <p:sp>
        <p:nvSpPr>
          <p:cNvPr id="16" name="标题 15"/>
          <p:cNvSpPr>
            <a:spLocks noGrp="1"/>
          </p:cNvSpPr>
          <p:nvPr>
            <p:ph type="title"/>
            <p:custDataLst>
              <p:tags r:id="rId5"/>
            </p:custDataLst>
          </p:nvPr>
        </p:nvSpPr>
        <p:spPr/>
        <p:txBody>
          <a:bodyPr vert="horz" wrap="square" lIns="0" tIns="0" rIns="0" bIns="0" rtlCol="0" anchor="b">
            <a:normAutofit/>
          </a:bodyPr>
          <a:lstStyle/>
          <a:p>
            <a:pPr lvl="0" algn="l">
              <a:buClrTx/>
              <a:buSzTx/>
              <a:buFontTx/>
            </a:pPr>
            <a:r>
              <a:rPr lang="zh-CN" altLang="en-US" dirty="0">
                <a:sym typeface="+mn-ea"/>
              </a:rPr>
              <a:t>2.</a:t>
            </a:r>
            <a:r>
              <a:rPr lang="en-US" altLang="zh-CN" dirty="0">
                <a:sym typeface="+mn-ea"/>
              </a:rPr>
              <a:t>3</a:t>
            </a:r>
            <a:r>
              <a:rPr lang="zh-CN" altLang="en-US" dirty="0">
                <a:sym typeface="+mn-ea"/>
              </a:rPr>
              <a:t> 数据集</a:t>
            </a:r>
            <a:r>
              <a:rPr lang="zh-CN" altLang="en-US" dirty="0">
                <a:sym typeface="+mn-ea"/>
              </a:rPr>
              <a:t>说明</a:t>
            </a:r>
            <a:endParaRPr lang="zh-CN" altLang="en-US" dirty="0">
              <a:sym typeface="+mn-ea"/>
            </a:endParaRPr>
          </a:p>
        </p:txBody>
      </p:sp>
      <p:sp>
        <p:nvSpPr>
          <p:cNvPr id="13" name="文本框 12"/>
          <p:cNvSpPr txBox="1"/>
          <p:nvPr/>
        </p:nvSpPr>
        <p:spPr>
          <a:xfrm>
            <a:off x="3505200" y="5715000"/>
            <a:ext cx="6667500" cy="645160"/>
          </a:xfrm>
          <a:prstGeom prst="rect">
            <a:avLst/>
          </a:prstGeom>
          <a:noFill/>
        </p:spPr>
        <p:txBody>
          <a:bodyPr wrap="square" rtlCol="0">
            <a:spAutoFit/>
          </a:bodyPr>
          <a:p>
            <a:pPr indent="457200"/>
            <a:r>
              <a:rPr lang="zh-CN" altLang="en-US"/>
              <a:t>数据集在</a:t>
            </a:r>
            <a:r>
              <a:rPr lang="en-US" altLang="zh-CN"/>
              <a:t>5</a:t>
            </a:r>
            <a:r>
              <a:rPr lang="zh-CN" altLang="en-US"/>
              <a:t>天内捕获了超过</a:t>
            </a:r>
            <a:r>
              <a:rPr lang="en-US" altLang="zh-CN"/>
              <a:t>280</a:t>
            </a:r>
            <a:r>
              <a:rPr lang="zh-CN" altLang="en-US"/>
              <a:t>万条实例，是一个高维且数据量很大的</a:t>
            </a:r>
            <a:r>
              <a:rPr lang="zh-CN" altLang="en-US"/>
              <a:t>数据集。</a:t>
            </a:r>
            <a:endParaRPr lang="zh-CN" altLang="en-US"/>
          </a:p>
        </p:txBody>
      </p:sp>
      <p:pic>
        <p:nvPicPr>
          <p:cNvPr id="2" name="图片 1"/>
          <p:cNvPicPr>
            <a:picLocks noChangeAspect="1"/>
          </p:cNvPicPr>
          <p:nvPr/>
        </p:nvPicPr>
        <p:blipFill>
          <a:blip r:embed="rId6"/>
          <a:stretch>
            <a:fillRect/>
          </a:stretch>
        </p:blipFill>
        <p:spPr>
          <a:xfrm>
            <a:off x="3657600" y="2971800"/>
            <a:ext cx="6629400" cy="2085975"/>
          </a:xfrm>
          <a:prstGeom prst="rect">
            <a:avLst/>
          </a:prstGeom>
        </p:spPr>
      </p:pic>
    </p:spTree>
    <p:custDataLst>
      <p:tags r:id="rId7"/>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custDataLst>
              <p:tags r:id="rId1"/>
            </p:custDataLst>
          </p:nvPr>
        </p:nvSpPr>
        <p:spPr>
          <a:xfrm>
            <a:off x="4636726" y="1235121"/>
            <a:ext cx="6886575" cy="765904"/>
          </a:xfrm>
          <a:prstGeom prst="rect">
            <a:avLst/>
          </a:prstGeom>
        </p:spPr>
        <p:txBody>
          <a:bodyPr vert="horz" wrap="square" lIns="123825" tIns="123825" rIns="57150" bIns="123825" rtlCol="0" anchor="b" anchorCtr="0">
            <a:normAutofit/>
          </a:bodyPr>
          <a:lstStyle/>
          <a:p>
            <a:pPr>
              <a:lnSpc>
                <a:spcPct val="140000"/>
              </a:lnSpc>
            </a:pPr>
            <a:endParaRPr lang="en-US" sz="2400" b="1">
              <a:solidFill>
                <a:schemeClr val="accent1"/>
              </a:solidFill>
              <a:cs typeface="微软雅黑" panose="020B0503020204020204" charset="-122"/>
            </a:endParaRPr>
          </a:p>
        </p:txBody>
      </p:sp>
      <p:sp>
        <p:nvSpPr>
          <p:cNvPr id="5" name="TextBox 5"/>
          <p:cNvSpPr txBox="1"/>
          <p:nvPr>
            <p:custDataLst>
              <p:tags r:id="rId2"/>
            </p:custDataLst>
          </p:nvPr>
        </p:nvSpPr>
        <p:spPr>
          <a:xfrm>
            <a:off x="685800" y="1828800"/>
            <a:ext cx="5873115" cy="2489835"/>
          </a:xfrm>
          <a:prstGeom prst="rect">
            <a:avLst/>
          </a:prstGeom>
        </p:spPr>
        <p:txBody>
          <a:bodyPr vert="horz" wrap="square" lIns="123825" tIns="123825" rIns="57150" bIns="123825" rtlCol="0" anchor="t" anchorCtr="0">
            <a:noAutofit/>
          </a:bodyPr>
          <a:lstStyle/>
          <a:p>
            <a:pPr indent="457200">
              <a:lnSpc>
                <a:spcPct val="140000"/>
              </a:lnSpc>
            </a:pPr>
            <a:r>
              <a:rPr lang="zh-CN" altLang="en-US">
                <a:solidFill>
                  <a:schemeClr val="dk1"/>
                </a:solidFill>
                <a:cs typeface="微软雅黑" panose="020B0503020204020204" charset="-122"/>
              </a:rPr>
              <a:t>由于原始数据集是由分散的数据集组成的，所以首先需要将这些子数据集合并在一起。</a:t>
            </a:r>
            <a:endParaRPr lang="zh-CN" altLang="en-US">
              <a:solidFill>
                <a:schemeClr val="dk1"/>
              </a:solidFill>
              <a:cs typeface="微软雅黑" panose="020B0503020204020204" charset="-122"/>
            </a:endParaRPr>
          </a:p>
          <a:p>
            <a:pPr indent="457200">
              <a:lnSpc>
                <a:spcPct val="140000"/>
              </a:lnSpc>
            </a:pPr>
            <a:r>
              <a:rPr lang="zh-CN" altLang="en-US">
                <a:solidFill>
                  <a:schemeClr val="dk1"/>
                </a:solidFill>
                <a:cs typeface="微软雅黑" panose="020B0503020204020204" charset="-122"/>
              </a:rPr>
              <a:t>可以看到未加处理的初始数据集共有</a:t>
            </a:r>
            <a:r>
              <a:rPr lang="en-US" altLang="zh-CN">
                <a:solidFill>
                  <a:schemeClr val="dk1"/>
                </a:solidFill>
                <a:cs typeface="微软雅黑" panose="020B0503020204020204" charset="-122"/>
              </a:rPr>
              <a:t>15</a:t>
            </a:r>
            <a:r>
              <a:rPr lang="zh-CN" altLang="en-US">
                <a:solidFill>
                  <a:schemeClr val="dk1"/>
                </a:solidFill>
                <a:cs typeface="微软雅黑" panose="020B0503020204020204" charset="-122"/>
              </a:rPr>
              <a:t>种攻击类型，其中正常数据（</a:t>
            </a:r>
            <a:r>
              <a:rPr lang="en-US" altLang="zh-CN">
                <a:solidFill>
                  <a:schemeClr val="dk1"/>
                </a:solidFill>
                <a:cs typeface="微软雅黑" panose="020B0503020204020204" charset="-122"/>
              </a:rPr>
              <a:t>BENIGN</a:t>
            </a:r>
            <a:r>
              <a:rPr lang="zh-CN" altLang="en-US">
                <a:solidFill>
                  <a:schemeClr val="dk1"/>
                </a:solidFill>
                <a:cs typeface="微软雅黑" panose="020B0503020204020204" charset="-122"/>
              </a:rPr>
              <a:t>）占据绝大多数。在后面需要进行数据平衡。</a:t>
            </a:r>
            <a:endParaRPr lang="en-US" altLang="zh-CN">
              <a:solidFill>
                <a:schemeClr val="dk1"/>
              </a:solidFill>
              <a:cs typeface="微软雅黑" panose="020B0503020204020204" charset="-122"/>
            </a:endParaRPr>
          </a:p>
        </p:txBody>
      </p:sp>
      <p:sp>
        <p:nvSpPr>
          <p:cNvPr id="16" name="标题 15"/>
          <p:cNvSpPr>
            <a:spLocks noGrp="1"/>
          </p:cNvSpPr>
          <p:nvPr>
            <p:ph type="title"/>
            <p:custDataLst>
              <p:tags r:id="rId3"/>
            </p:custDataLst>
          </p:nvPr>
        </p:nvSpPr>
        <p:spPr/>
        <p:txBody>
          <a:bodyPr vert="horz" wrap="square" lIns="0" tIns="0" rIns="0" bIns="0" rtlCol="0" anchor="b">
            <a:normAutofit/>
          </a:bodyPr>
          <a:lstStyle/>
          <a:p>
            <a:pPr lvl="0" algn="l">
              <a:buClrTx/>
              <a:buSzTx/>
              <a:buFontTx/>
            </a:pPr>
            <a:r>
              <a:rPr lang="zh-CN" altLang="en-US" dirty="0">
                <a:sym typeface="+mn-ea"/>
              </a:rPr>
              <a:t>2.</a:t>
            </a:r>
            <a:r>
              <a:rPr lang="en-US" altLang="zh-CN" dirty="0">
                <a:sym typeface="+mn-ea"/>
              </a:rPr>
              <a:t>4</a:t>
            </a:r>
            <a:r>
              <a:rPr lang="zh-CN" altLang="en-US" dirty="0">
                <a:sym typeface="+mn-ea"/>
              </a:rPr>
              <a:t> 数据</a:t>
            </a:r>
            <a:r>
              <a:rPr lang="zh-CN" altLang="en-US" dirty="0">
                <a:sym typeface="+mn-ea"/>
              </a:rPr>
              <a:t>预处理</a:t>
            </a:r>
            <a:endParaRPr lang="zh-CN" altLang="en-US" dirty="0">
              <a:sym typeface="+mn-ea"/>
            </a:endParaRPr>
          </a:p>
        </p:txBody>
      </p:sp>
      <p:sp>
        <p:nvSpPr>
          <p:cNvPr id="3" name="文本框 2"/>
          <p:cNvSpPr txBox="1"/>
          <p:nvPr/>
        </p:nvSpPr>
        <p:spPr>
          <a:xfrm>
            <a:off x="695960" y="1384300"/>
            <a:ext cx="4064000" cy="398780"/>
          </a:xfrm>
          <a:prstGeom prst="rect">
            <a:avLst/>
          </a:prstGeom>
          <a:noFill/>
        </p:spPr>
        <p:txBody>
          <a:bodyPr wrap="square" rtlCol="0">
            <a:spAutoFit/>
          </a:bodyPr>
          <a:p>
            <a:r>
              <a:rPr lang="en-US" altLang="zh-CN" sz="2000" b="1">
                <a:solidFill>
                  <a:schemeClr val="accent1"/>
                </a:solidFill>
              </a:rPr>
              <a:t>（1）合并数据</a:t>
            </a:r>
            <a:endParaRPr lang="en-US" altLang="zh-CN" sz="2000" b="1">
              <a:solidFill>
                <a:schemeClr val="accent1"/>
              </a:solidFill>
            </a:endParaRPr>
          </a:p>
        </p:txBody>
      </p:sp>
      <p:pic>
        <p:nvPicPr>
          <p:cNvPr id="6" name="图片 5"/>
          <p:cNvPicPr>
            <a:picLocks noChangeAspect="1"/>
          </p:cNvPicPr>
          <p:nvPr/>
        </p:nvPicPr>
        <p:blipFill>
          <a:blip r:embed="rId4"/>
          <a:stretch>
            <a:fillRect/>
          </a:stretch>
        </p:blipFill>
        <p:spPr>
          <a:xfrm>
            <a:off x="6858000" y="1447800"/>
            <a:ext cx="5114290" cy="3828415"/>
          </a:xfrm>
          <a:prstGeom prst="rect">
            <a:avLst/>
          </a:prstGeom>
        </p:spPr>
      </p:pic>
      <p:pic>
        <p:nvPicPr>
          <p:cNvPr id="7" name="图片 4"/>
          <p:cNvPicPr>
            <a:picLocks noChangeAspect="1"/>
          </p:cNvPicPr>
          <p:nvPr/>
        </p:nvPicPr>
        <p:blipFill>
          <a:blip r:embed="rId5"/>
          <a:stretch>
            <a:fillRect/>
          </a:stretch>
        </p:blipFill>
        <p:spPr>
          <a:xfrm>
            <a:off x="2286000" y="3733800"/>
            <a:ext cx="4009390" cy="2597150"/>
          </a:xfrm>
          <a:prstGeom prst="rect">
            <a:avLst/>
          </a:prstGeom>
          <a:noFill/>
          <a:ln>
            <a:noFill/>
          </a:ln>
        </p:spPr>
      </p:pic>
    </p:spTree>
    <p:custDataLst>
      <p:tags r:id="rId6"/>
    </p:custDataLst>
  </p:cSld>
  <p:clrMapOvr>
    <a:masterClrMapping/>
  </p:clrMapOvr>
</p:sld>
</file>

<file path=ppt/tags/tag1.xml><?xml version="1.0" encoding="utf-8"?>
<p:tagLst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3.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311"/>
  <p:tag name="KSO_WM_TEMPLATE_THUMBS_INDEX" val="1、9"/>
</p:tagLst>
</file>

<file path=ppt/tags/tag104.xml><?xml version="1.0" encoding="utf-8"?>
<p:tagLst xmlns:p="http://schemas.openxmlformats.org/presentationml/2006/main">
  <p:tag name="KSO_WM_UNIT_TYPE" val="a"/>
  <p:tag name="KSO_WM_UNIT_INDEX" val="1"/>
  <p:tag name="KSO_WM_BEAUTIFY_FLAG" val="#wm#"/>
  <p:tag name="KSO_WM_TAG_VERSION" val="3.0"/>
  <p:tag name="KSO_WM_UNIT_ID" val="custom20235882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882"/>
  <p:tag name="KSO_WM_TEMPLATE_CATEGORY" val="custom"/>
  <p:tag name="KSO_WM_UNIT_ISCONTENTSTITLE" val="0"/>
  <p:tag name="KSO_WM_UNIT_PRESET_TEXT" val="单击此处&#10;添加文档标题"/>
  <p:tag name="KSO_WM_UNIT_TEXT_TYPE" val="1"/>
</p:tagLst>
</file>

<file path=ppt/tags/tag105.xml><?xml version="1.0" encoding="utf-8"?>
<p:tagLst xmlns:p="http://schemas.openxmlformats.org/presentationml/2006/main">
  <p:tag name="KSO_WM_UNIT_TYPE" val="b"/>
  <p:tag name="KSO_WM_UNIT_INDEX" val="1"/>
  <p:tag name="KSO_WM_BEAUTIFY_FLAG" val="#wm#"/>
  <p:tag name="KSO_WM_TAG_VERSION" val="3.0"/>
  <p:tag name="KSO_WM_UNIT_ID" val="custom20235882_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882"/>
  <p:tag name="KSO_WM_TEMPLATE_CATEGORY" val="custom"/>
  <p:tag name="KSO_WM_UNIT_ISCONTENTSTITLE" val="0"/>
  <p:tag name="KSO_WM_UNIT_VALUE" val="25"/>
  <p:tag name="KSO_WM_UNIT_PRESET_TEXT" val="WPS,a click to unlimited possibilities"/>
  <p:tag name="KSO_WM_UNIT_TEXT_TYPE" val="1"/>
</p:tagLst>
</file>

<file path=ppt/tags/tag106.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20235882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882"/>
  <p:tag name="KSO_WM_TEMPLATE_CATEGORY" val="custom"/>
  <p:tag name="KSO_WM_UNIT_VALUE" val="36"/>
</p:tagLst>
</file>

<file path=ppt/tags/tag107.xml><?xml version="1.0" encoding="utf-8"?>
<p:tagLst xmlns:p="http://schemas.openxmlformats.org/presentationml/2006/main">
  <p:tag name="KSO_WM_SLIDE_TYPE" val="title"/>
  <p:tag name="KSO_WM_TEMPLATE_SUBCATEGORY" val="29"/>
  <p:tag name="KSO_WM_TEMPLATE_COLOR_TYPE" val="0"/>
  <p:tag name="KSO_WM_TAG_VERSION" val="3.0"/>
  <p:tag name="KSO_WM_SLIDE_SUBTYPE" val="pureTxt"/>
  <p:tag name="KSO_WM_SLIDE_ITEM_CNT" val="0"/>
  <p:tag name="KSO_WM_TEMPLATE_THUMBS_INDEX" val="1、9"/>
  <p:tag name="KSO_WM_BEAUTIFY_FLAG" val="#wm#"/>
  <p:tag name="KSO_WM_TEMPLATE_INDEX" val="20235882"/>
  <p:tag name="KSO_WM_TEMPLATE_CATEGORY" val="custom"/>
  <p:tag name="KSO_WM_SLIDE_INDEX" val="1"/>
  <p:tag name="KSO_WM_SLIDE_ID" val="custom20235882_1"/>
  <p:tag name="KSO_WM_TEMPLATE_MASTER_TYPE" val="0"/>
  <p:tag name="KSO_WM_SLIDE_LAYOUT" val="a_b_f"/>
  <p:tag name="KSO_WM_SLIDE_LAYOUT_CNT" val="1_1_1"/>
  <p:tag name="KSO_WM_SLIDE_THEME_ID" val="3331814"/>
  <p:tag name="KSO_WM_SLIDE_THEME_NAME" val="紫色3D职场办公简约风"/>
</p:tagLst>
</file>

<file path=ppt/tags/tag108.xml><?xml version="1.0" encoding="utf-8"?>
<p:tagLst xmlns:p="http://schemas.openxmlformats.org/presentationml/2006/main">
  <p:tag name="KSO_WM_UNIT_INDEX" val="7"/>
  <p:tag name="KSO_WM_UNIT_TYPE" val="f"/>
  <p:tag name="KSO_WM_BEAUTIFY_FLAG" val="#wm#"/>
</p:tagLst>
</file>

<file path=ppt/tags/tag109.xml><?xml version="1.0" encoding="utf-8"?>
<p:tagLst xmlns:p="http://schemas.openxmlformats.org/presentationml/2006/main">
  <p:tag name="KSO_WM_UNIT_INDEX" val="1"/>
  <p:tag name="KSO_WM_UNIT_TYPE" val="a"/>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2"/>
</p:tagLst>
</file>

<file path=ppt/tags/tag1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0.xml><?xml version="1.0" encoding="utf-8"?>
<p:tagLst xmlns:p="http://schemas.openxmlformats.org/presentationml/2006/main">
  <p:tag name="KSO_WM_UNIT_INDEX" val="2"/>
  <p:tag name="KSO_WM_UNIT_TYPE" val="a"/>
  <p:tag name="KSO_WM_BEAUTIFY_FLAG" val="#wm#"/>
</p:tagLst>
</file>

<file path=ppt/tags/tag111.xml><?xml version="1.0" encoding="utf-8"?>
<p:tagLst xmlns:p="http://schemas.openxmlformats.org/presentationml/2006/main">
  <p:tag name="KSO_WM_SLIDE_TYPE" val="contents"/>
  <p:tag name="KSO_WM_BEAUTIFY_FLAG" val="#wm#"/>
  <p:tag name="KSO_WM_SLIDE_THEME_ID" val="3331814"/>
  <p:tag name="KSO_WM_SLIDE_THEME_NAME" val="紫色3D职场办公简约风"/>
</p:tagLst>
</file>

<file path=ppt/tags/tag11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1_7*a*1"/>
  <p:tag name="KSO_WM_TEMPLATE_CATEGORY" val="custom"/>
  <p:tag name="KSO_WM_TEMPLATE_INDEX" val="20230311"/>
  <p:tag name="KSO_WM_UNIT_LAYERLEVEL" val="1"/>
  <p:tag name="KSO_WM_TAG_VERSION" val="3.0"/>
  <p:tag name="KSO_WM_BEAUTIFY_FLAG" val="#wm#"/>
  <p:tag name="KSO_WM_UNIT_CONTENT_GROUP_TYPE" val="contentchip"/>
  <p:tag name="KSO_WM_UNIT_PRESET_TEXT" val="添加章节标题"/>
  <p:tag name="KSO_WM_UNIT_TEXT_TYPE" val="1"/>
</p:tagLst>
</file>

<file path=ppt/tags/tag113.xml><?xml version="1.0" encoding="utf-8"?>
<p:tagLst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311_7*e*1"/>
  <p:tag name="KSO_WM_TEMPLATE_CATEGORY" val="custom"/>
  <p:tag name="KSO_WM_TEMPLATE_INDEX" val="20230311"/>
  <p:tag name="KSO_WM_UNIT_LAYERLEVEL" val="1"/>
  <p:tag name="KSO_WM_TAG_VERSION" val="3.0"/>
  <p:tag name="KSO_WM_BEAUTIFY_FLAG" val="#wm#"/>
  <p:tag name="KSO_WM_UNIT_CONTENT_GROUP_TYPE" val="contentchip"/>
</p:tagLst>
</file>

<file path=ppt/tags/tag114.xml><?xml version="1.0" encoding="utf-8"?>
<p:tagLst xmlns:p="http://schemas.openxmlformats.org/presentationml/2006/main">
  <p:tag name="KSO_WM_SLIDE_ID" val="custom2023031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311"/>
  <p:tag name="KSO_WM_SLIDE_LAYOUT" val="a_e"/>
  <p:tag name="KSO_WM_SLIDE_LAYOUT_CNT" val="1_1"/>
  <p:tag name="KSO_WM_SLIDE_TYPE" val="sectionTitle"/>
  <p:tag name="KSO_WM_SLIDE_SUBTYPE" val="pureTxt"/>
  <p:tag name="KSO_WM_SLIDE_CONTENT_AREA" val="{&quot;left&quot;:&quot;379.35&quot;,&quot;top&quot;:&quot;120.4&quot;,&quot;width&quot;:&quot;569.05&quot;,&quot;height&quot;:&quot;244.5&quot;}"/>
</p:tagLst>
</file>

<file path=ppt/tags/tag115.xml><?xml version="1.0" encoding="utf-8"?>
<p:tagLst xmlns:p="http://schemas.openxmlformats.org/presentationml/2006/main">
  <p:tag name="KSO_WM_UNIT_INDEX" val="1"/>
  <p:tag name="KSO_WM_UNIT_TYPE" val="d"/>
  <p:tag name="KSO_WM_BEAUTIFY_FLAG" val="#wm#"/>
</p:tagLst>
</file>

<file path=ppt/tags/tag116.xml><?xml version="1.0" encoding="utf-8"?>
<p:tagLst xmlns:p="http://schemas.openxmlformats.org/presentationml/2006/main">
  <p:tag name="KSO_WM_DIAGRAM_VIRTUALLY_FRAME" val="{&quot;height&quot;:420.06354330708666,&quot;left&quot;:308.01606299212597,&quot;top&quot;:91.75952755905512,&quot;width&quot;:602.1194488188978}"/>
</p:tagLst>
</file>

<file path=ppt/tags/tag117.xml><?xml version="1.0" encoding="utf-8"?>
<p:tagLst xmlns:p="http://schemas.openxmlformats.org/presentationml/2006/main">
  <p:tag name="KSO_WM_DIAGRAM_VIRTUALLY_FRAME" val="{&quot;height&quot;:420.06354330708666,&quot;left&quot;:308.01606299212597,&quot;top&quot;:91.75952755905512,&quot;width&quot;:602.1194488188978}"/>
</p:tagLst>
</file>

<file path=ppt/tags/tag118.xml><?xml version="1.0" encoding="utf-8"?>
<p:tagLst xmlns:p="http://schemas.openxmlformats.org/presentationml/2006/main">
  <p:tag name="KSO_WM_DIAGRAM_VIRTUALLY_FRAME" val="{&quot;height&quot;:420.06354330708666,&quot;left&quot;:308.01606299212597,&quot;top&quot;:91.75952755905512,&quot;width&quot;:602.1194488188978}"/>
</p:tagLst>
</file>

<file path=ppt/tags/tag119.xml><?xml version="1.0" encoding="utf-8"?>
<p:tagLst xmlns:p="http://schemas.openxmlformats.org/presentationml/2006/main">
  <p:tag name="KSO_WM_DIAGRAM_VIRTUALLY_FRAME" val="{&quot;height&quot;:420.06354330708666,&quot;left&quot;:308.01606299212597,&quot;top&quot;:91.75952755905512,&quot;width&quot;:602.1194488188978}"/>
  <p:tag name="KSO_WM_UNIT_INDEX" val="3"/>
  <p:tag name="KSO_WM_UNIT_TEXT_SUBTYPE" val="a"/>
  <p:tag name="KSO_WM_UNIT_SUBTYPE" val="a"/>
  <p:tag name="KSO_WM_UNIT_TYPE" val="f"/>
  <p:tag name="KSO_WM_BEAUTIFY_FLAG" val="#wm#"/>
</p:tagLst>
</file>

<file path=ppt/tags/tag12.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0.xml><?xml version="1.0" encoding="utf-8"?>
<p:tagLst xmlns:p="http://schemas.openxmlformats.org/presentationml/2006/main">
  <p:tag name="KSO_WM_DIAGRAM_VIRTUALLY_FRAME" val="{&quot;height&quot;:420.06354330708666,&quot;left&quot;:308.01606299212597,&quot;top&quot;:91.75952755905512,&quot;width&quot;:602.1194488188978}"/>
  <p:tag name="KSO_WM_UNIT_INDEX" val="4"/>
  <p:tag name="KSO_WM_UNIT_TEXT_SUBTYPE" val="a"/>
  <p:tag name="KSO_WM_UNIT_SUBTYPE" val="a"/>
  <p:tag name="KSO_WM_UNIT_TYPE" val="f"/>
  <p:tag name="KSO_WM_BEAUTIFY_FLAG" val="#wm#"/>
</p:tagLst>
</file>

<file path=ppt/tags/tag121.xml><?xml version="1.0" encoding="utf-8"?>
<p:tagLst xmlns:p="http://schemas.openxmlformats.org/presentationml/2006/main">
  <p:tag name="KSO_WM_DIAGRAM_VIRTUALLY_FRAME" val="{&quot;height&quot;:420.06354330708666,&quot;left&quot;:308.01606299212597,&quot;top&quot;:91.75952755905512,&quot;width&quot;:602.1194488188978}"/>
  <p:tag name="KSO_WM_UNIT_INDEX" val="5"/>
  <p:tag name="KSO_WM_UNIT_TEXT_SUBTYPE" val="a"/>
  <p:tag name="KSO_WM_UNIT_SUBTYPE" val="a"/>
  <p:tag name="KSO_WM_UNIT_TYPE" val="f"/>
  <p:tag name="KSO_WM_BEAUTIFY_FLAG" val="#wm#"/>
</p:tagLst>
</file>

<file path=ppt/tags/tag122.xml><?xml version="1.0" encoding="utf-8"?>
<p:tagLst xmlns:p="http://schemas.openxmlformats.org/presentationml/2006/main">
  <p:tag name="KSO_WM_DIAGRAM_VIRTUALLY_FRAME" val="{&quot;height&quot;:420.06354330708666,&quot;left&quot;:308.01606299212597,&quot;top&quot;:91.75952755905512,&quot;width&quot;:602.1194488188978}"/>
  <p:tag name="KSO_WM_UNIT_INDEX" val="6"/>
  <p:tag name="KSO_WM_UNIT_TEXT_SUBTYPE" val="a"/>
  <p:tag name="KSO_WM_UNIT_SUBTYPE" val="a"/>
  <p:tag name="KSO_WM_UNIT_TYPE" val="f"/>
  <p:tag name="KSO_WM_BEAUTIFY_FLAG" val="#wm#"/>
</p:tagLst>
</file>

<file path=ppt/tags/tag123.xml><?xml version="1.0" encoding="utf-8"?>
<p:tagLst xmlns:p="http://schemas.openxmlformats.org/presentationml/2006/main">
  <p:tag name="KSO_WM_DIAGRAM_VIRTUALLY_FRAME" val="{&quot;height&quot;:420.06354330708666,&quot;left&quot;:308.01606299212597,&quot;top&quot;:91.75952755905512,&quot;width&quot;:602.1194488188978}"/>
  <p:tag name="KSO_WM_UNIT_INDEX" val="7"/>
  <p:tag name="KSO_WM_UNIT_TEXT_SUBTYPE" val="a"/>
  <p:tag name="KSO_WM_UNIT_SUBTYPE" val="a"/>
  <p:tag name="KSO_WM_UNIT_TYPE" val="f"/>
  <p:tag name="KSO_WM_BEAUTIFY_FLAG" val="#wm#"/>
</p:tagLst>
</file>

<file path=ppt/tags/tag124.xml><?xml version="1.0" encoding="utf-8"?>
<p:tagLst xmlns:p="http://schemas.openxmlformats.org/presentationml/2006/main">
  <p:tag name="KSO_WM_DIAGRAM_VIRTUALLY_FRAME" val="{&quot;height&quot;:420.06354330708666,&quot;left&quot;:308.01606299212597,&quot;top&quot;:91.75952755905512,&quot;width&quot;:602.1194488188978}"/>
  <p:tag name="KSO_WM_UNIT_INDEX" val="8"/>
  <p:tag name="KSO_WM_UNIT_TEXT_SUBTYPE" val="a"/>
  <p:tag name="KSO_WM_UNIT_SUBTYPE" val="a"/>
  <p:tag name="KSO_WM_UNIT_TYPE" val="f"/>
  <p:tag name="KSO_WM_BEAUTIFY_FLAG" val="#wm#"/>
</p:tagLst>
</file>

<file path=ppt/tags/tag125.xml><?xml version="1.0" encoding="utf-8"?>
<p:tagLst xmlns:p="http://schemas.openxmlformats.org/presentationml/2006/main">
  <p:tag name="KSO_WM_DIAGRAM_VIRTUALLY_FRAME" val="{&quot;height&quot;:420.06354330708666,&quot;left&quot;:308.01606299212597,&quot;top&quot;:91.75952755905512,&quot;width&quot;:602.1194488188978}"/>
</p:tagLst>
</file>

<file path=ppt/tags/tag126.xml><?xml version="1.0" encoding="utf-8"?>
<p:tagLst xmlns:p="http://schemas.openxmlformats.org/presentationml/2006/main">
  <p:tag name="KSO_WM_DIAGRAM_VIRTUALLY_FRAME" val="{&quot;height&quot;:420.06354330708666,&quot;left&quot;:308.01606299212597,&quot;top&quot;:91.75952755905512,&quot;width&quot;:602.1194488188978}"/>
</p:tagLst>
</file>

<file path=ppt/tags/tag127.xml><?xml version="1.0" encoding="utf-8"?>
<p:tagLst xmlns:p="http://schemas.openxmlformats.org/presentationml/2006/main">
  <p:tag name="KSO_WM_DIAGRAM_VIRTUALLY_FRAME" val="{&quot;height&quot;:420.06354330708666,&quot;left&quot;:308.01606299212597,&quot;top&quot;:91.75952755905512,&quot;width&quot;:602.1194488188978}"/>
</p:tagLst>
</file>

<file path=ppt/tags/tag128.xml><?xml version="1.0" encoding="utf-8"?>
<p:tagLst xmlns:p="http://schemas.openxmlformats.org/presentationml/2006/main">
  <p:tag name="KSO_WM_DIAGRAM_VIRTUALLY_FRAME" val="{&quot;height&quot;:420.06354330708666,&quot;left&quot;:308.01606299212597,&quot;top&quot;:91.75952755905512,&quot;width&quot;:602.1194488188978}"/>
</p:tagLst>
</file>

<file path=ppt/tags/tag129.xml><?xml version="1.0" encoding="utf-8"?>
<p:tagLst xmlns:p="http://schemas.openxmlformats.org/presentationml/2006/main">
  <p:tag name="KSO_WM_DIAGRAM_VIRTUALLY_FRAME" val="{&quot;height&quot;:420.06354330708666,&quot;left&quot;:308.01606299212597,&quot;top&quot;:91.75952755905512,&quot;width&quot;:602.1194488188978}"/>
</p:tagLst>
</file>

<file path=ppt/tags/tag13.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0.xml><?xml version="1.0" encoding="utf-8"?>
<p:tagLst xmlns:p="http://schemas.openxmlformats.org/presentationml/2006/main">
  <p:tag name="KSO_WM_DIAGRAM_VIRTUALLY_FRAME" val="{&quot;height&quot;:420.06354330708666,&quot;left&quot;:308.01606299212597,&quot;top&quot;:91.75952755905512,&quot;width&quot;:602.1194488188978}"/>
</p:tagLst>
</file>

<file path=ppt/tags/tag131.xml><?xml version="1.0" encoding="utf-8"?>
<p:tagLst xmlns:p="http://schemas.openxmlformats.org/presentationml/2006/main">
  <p:tag name="KSO_WM_DIAGRAM_VIRTUALLY_FRAME" val="{&quot;height&quot;:420.06354330708666,&quot;left&quot;:308.01606299212597,&quot;top&quot;:91.75952755905512,&quot;width&quot;:602.1194488188978}"/>
  <p:tag name="KSO_WM_UNIT_INDEX" val="9"/>
  <p:tag name="KSO_WM_UNIT_TEXT_SUBTYPE" val="a"/>
  <p:tag name="KSO_WM_UNIT_SUBTYPE" val="a"/>
  <p:tag name="KSO_WM_UNIT_TYPE" val="f"/>
  <p:tag name="KSO_WM_BEAUTIFY_FLAG" val="#wm#"/>
</p:tagLst>
</file>

<file path=ppt/tags/tag132.xml><?xml version="1.0" encoding="utf-8"?>
<p:tagLst xmlns:p="http://schemas.openxmlformats.org/presentationml/2006/main">
  <p:tag name="KSO_WM_DIAGRAM_VIRTUALLY_FRAME" val="{&quot;height&quot;:420.06354330708666,&quot;left&quot;:308.01606299212597,&quot;top&quot;:91.75952755905512,&quot;width&quot;:602.1194488188978}"/>
  <p:tag name="KSO_WM_UNIT_INDEX" val="10"/>
  <p:tag name="KSO_WM_UNIT_TEXT_SUBTYPE" val="a"/>
  <p:tag name="KSO_WM_UNIT_SUBTYPE" val="a"/>
  <p:tag name="KSO_WM_UNIT_TYPE" val="f"/>
  <p:tag name="KSO_WM_BEAUTIFY_FLAG" val="#wm#"/>
</p:tagLst>
</file>

<file path=ppt/tags/tag133.xml><?xml version="1.0" encoding="utf-8"?>
<p:tagLst xmlns:p="http://schemas.openxmlformats.org/presentationml/2006/main">
  <p:tag name="KSO_WM_DIAGRAM_VIRTUALLY_FRAME" val="{&quot;height&quot;:420.06354330708666,&quot;left&quot;:308.01606299212597,&quot;top&quot;:91.75952755905512,&quot;width&quot;:602.1194488188978}"/>
  <p:tag name="KSO_WM_UNIT_INDEX" val="11"/>
  <p:tag name="KSO_WM_UNIT_TEXT_SUBTYPE" val="a"/>
  <p:tag name="KSO_WM_UNIT_SUBTYPE" val="a"/>
  <p:tag name="KSO_WM_UNIT_TYPE" val="f"/>
  <p:tag name="KSO_WM_BEAUTIFY_FLAG" val="#wm#"/>
</p:tagLst>
</file>

<file path=ppt/tags/tag134.xml><?xml version="1.0" encoding="utf-8"?>
<p:tagLst xmlns:p="http://schemas.openxmlformats.org/presentationml/2006/main">
  <p:tag name="KSO_WM_UNIT_INDEX" val="2"/>
  <p:tag name="KSO_WM_UNIT_TYPE" val="a"/>
  <p:tag name="KSO_WM_BEAUTIFY_FLAG" val="#wm#"/>
</p:tagLst>
</file>

<file path=ppt/tags/tag13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82"/>
  <p:tag name="KSO_WM_TEMPLATE_CATEGORY" val="custom"/>
  <p:tag name="KSO_WM_SLIDE_INDEX" val="8"/>
  <p:tag name="KSO_WM_SLIDE_ID" val="custom20235882_8"/>
  <p:tag name="KSO_WM_TEMPLATE_MASTER_TYPE" val="0"/>
  <p:tag name="KSO_WM_SLIDE_LAYOUT" val="a_f"/>
  <p:tag name="KSO_WM_SLIDE_LAYOUT_CNT" val="1_1"/>
  <p:tag name="KSO_WM_SLIDE_SIZE" val="850*457"/>
  <p:tag name="KSO_WM_SLIDE_POSITION" val="54*28"/>
</p:tagLst>
</file>

<file path=ppt/tags/tag13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1_7*a*1"/>
  <p:tag name="KSO_WM_TEMPLATE_CATEGORY" val="custom"/>
  <p:tag name="KSO_WM_TEMPLATE_INDEX" val="20230311"/>
  <p:tag name="KSO_WM_UNIT_LAYERLEVEL" val="1"/>
  <p:tag name="KSO_WM_TAG_VERSION" val="3.0"/>
  <p:tag name="KSO_WM_BEAUTIFY_FLAG" val="#wm#"/>
  <p:tag name="KSO_WM_UNIT_CONTENT_GROUP_TYPE" val="contentchip"/>
  <p:tag name="KSO_WM_UNIT_PRESET_TEXT" val="添加章节标题"/>
  <p:tag name="KSO_WM_UNIT_TEXT_TYPE" val="1"/>
</p:tagLst>
</file>

<file path=ppt/tags/tag137.xml><?xml version="1.0" encoding="utf-8"?>
<p:tagLst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311_7*e*1"/>
  <p:tag name="KSO_WM_TEMPLATE_CATEGORY" val="custom"/>
  <p:tag name="KSO_WM_TEMPLATE_INDEX" val="20230311"/>
  <p:tag name="KSO_WM_UNIT_LAYERLEVEL" val="1"/>
  <p:tag name="KSO_WM_TAG_VERSION" val="3.0"/>
  <p:tag name="KSO_WM_BEAUTIFY_FLAG" val="#wm#"/>
  <p:tag name="KSO_WM_UNIT_CONTENT_GROUP_TYPE" val="contentchip"/>
</p:tagLst>
</file>

<file path=ppt/tags/tag138.xml><?xml version="1.0" encoding="utf-8"?>
<p:tagLst xmlns:p="http://schemas.openxmlformats.org/presentationml/2006/main">
  <p:tag name="KSO_WM_SLIDE_ID" val="custom2023031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311"/>
  <p:tag name="KSO_WM_SLIDE_LAYOUT" val="a_e"/>
  <p:tag name="KSO_WM_SLIDE_LAYOUT_CNT" val="1_1"/>
  <p:tag name="KSO_WM_SLIDE_TYPE" val="sectionTitle"/>
  <p:tag name="KSO_WM_SLIDE_SUBTYPE" val="pureTxt"/>
  <p:tag name="KSO_WM_SLIDE_CONTENT_AREA" val="{&quot;left&quot;:&quot;379.35&quot;,&quot;top&quot;:&quot;120.4&quot;,&quot;width&quot;:&quot;569.05&quot;,&quot;height&quot;:&quot;244.5&quot;}"/>
</p:tagLst>
</file>

<file path=ppt/tags/tag139.xml><?xml version="1.0" encoding="utf-8"?>
<p:tagLst xmlns:p="http://schemas.openxmlformats.org/presentationml/2006/main">
  <p:tag name="KSO_WM_UNIT_INDEX" val="2"/>
  <p:tag name="KSO_WM_UNIT_TEXT_SUBTYPE" val="a"/>
  <p:tag name="KSO_WM_UNIT_SUBTYPE" val="a"/>
  <p:tag name="KSO_WM_UNIT_TYPE" val="f"/>
  <p:tag name="KSO_WM_BEAUTIFY_FLAG" val="#wm#"/>
</p:tagLst>
</file>

<file path=ppt/tags/tag14.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40.xml><?xml version="1.0" encoding="utf-8"?>
<p:tagLst xmlns:p="http://schemas.openxmlformats.org/presentationml/2006/main">
  <p:tag name="KSO_WM_UNIT_INDEX" val="3"/>
  <p:tag name="KSO_WM_UNIT_TEXT_SUBTYPE" val="a"/>
  <p:tag name="KSO_WM_UNIT_SUBTYPE" val="a"/>
  <p:tag name="KSO_WM_UNIT_TYPE" val="f"/>
  <p:tag name="KSO_WM_BEAUTIFY_FLAG" val="#wm#"/>
</p:tagLst>
</file>

<file path=ppt/tags/tag141.xml><?xml version="1.0" encoding="utf-8"?>
<p:tagLst xmlns:p="http://schemas.openxmlformats.org/presentationml/2006/main">
  <p:tag name="KSO_WM_UNIT_INDEX" val="4"/>
  <p:tag name="KSO_WM_UNIT_TEXT_SUBTYPE" val="a"/>
  <p:tag name="KSO_WM_UNIT_SUBTYPE" val="a"/>
  <p:tag name="KSO_WM_UNIT_TYPE" val="f"/>
  <p:tag name="KSO_WM_BEAUTIFY_FLAG" val="#wm#"/>
</p:tagLst>
</file>

<file path=ppt/tags/tag142.xml><?xml version="1.0" encoding="utf-8"?>
<p:tagLst xmlns:p="http://schemas.openxmlformats.org/presentationml/2006/main">
  <p:tag name="KSO_WM_UNIT_INDEX" val="5"/>
  <p:tag name="KSO_WM_UNIT_TEXT_SUBTYPE" val="a"/>
  <p:tag name="KSO_WM_UNIT_SUBTYPE" val="a"/>
  <p:tag name="KSO_WM_UNIT_TYPE" val="f"/>
  <p:tag name="KSO_WM_BEAUTIFY_FLAG" val="#wm#"/>
</p:tagLst>
</file>

<file path=ppt/tags/tag143.xml><?xml version="1.0" encoding="utf-8"?>
<p:tagLst xmlns:p="http://schemas.openxmlformats.org/presentationml/2006/main">
  <p:tag name="KSO_WM_UNIT_INDEX" val="6"/>
  <p:tag name="KSO_WM_UNIT_TYPE" val="a"/>
  <p:tag name="KSO_WM_BEAUTIFY_FLAG" val="#wm#"/>
</p:tagLst>
</file>

<file path=ppt/tags/tag14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82"/>
  <p:tag name="KSO_WM_TEMPLATE_CATEGORY" val="custom"/>
  <p:tag name="KSO_WM_SLIDE_INDEX" val="8"/>
  <p:tag name="KSO_WM_SLIDE_ID" val="custom20235882_8"/>
  <p:tag name="KSO_WM_TEMPLATE_MASTER_TYPE" val="0"/>
  <p:tag name="KSO_WM_SLIDE_LAYOUT" val="a_f"/>
  <p:tag name="KSO_WM_SLIDE_LAYOUT_CNT" val="1_1"/>
  <p:tag name="KSO_WM_SLIDE_SIZE" val="850*457"/>
  <p:tag name="KSO_WM_SLIDE_POSITION" val="54*28"/>
</p:tagLst>
</file>

<file path=ppt/tags/tag145.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1"/>
  <p:tag name="KSO_WM_UNIT_TEXT_SUBTYPE" val="a"/>
  <p:tag name="KSO_WM_UNIT_SUBTYPE" val="a"/>
  <p:tag name="KSO_WM_UNIT_TYPE" val="f"/>
  <p:tag name="KSO_WM_BEAUTIFY_FLAG" val="#wm#"/>
</p:tagLst>
</file>

<file path=ppt/tags/tag146.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2"/>
  <p:tag name="KSO_WM_UNIT_TEXT_SUBTYPE" val="a"/>
  <p:tag name="KSO_WM_UNIT_SUBTYPE" val="a"/>
  <p:tag name="KSO_WM_UNIT_TYPE" val="f"/>
  <p:tag name="KSO_WM_BEAUTIFY_FLAG" val="#wm#"/>
</p:tagLst>
</file>

<file path=ppt/tags/tag147.xml><?xml version="1.0" encoding="utf-8"?>
<p:tagLst xmlns:p="http://schemas.openxmlformats.org/presentationml/2006/main">
  <p:tag name="KSO_WM_UNIT_INDEX" val="8"/>
  <p:tag name="KSO_WM_UNIT_TYPE" val="d"/>
  <p:tag name="KSO_WM_BEAUTIFY_FLAG" val="#wm#"/>
</p:tagLst>
</file>

<file path=ppt/tags/tag148.xml><?xml version="1.0" encoding="utf-8"?>
<p:tagLst xmlns:p="http://schemas.openxmlformats.org/presentationml/2006/main">
  <p:tag name="KSO_WM_UNIT_INDEX" val="5"/>
  <p:tag name="KSO_WM_UNIT_TYPE" val="a"/>
  <p:tag name="KSO_WM_BEAUTIFY_FLAG" val="#wm#"/>
</p:tagLst>
</file>

<file path=ppt/tags/tag149.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82"/>
  <p:tag name="KSO_WM_TEMPLATE_CATEGORY" val="custom"/>
  <p:tag name="KSO_WM_SLIDE_INDEX" val="8"/>
  <p:tag name="KSO_WM_SLIDE_ID" val="custom20235882_8"/>
  <p:tag name="KSO_WM_TEMPLATE_MASTER_TYPE" val="0"/>
  <p:tag name="KSO_WM_SLIDE_LAYOUT" val="a_f"/>
  <p:tag name="KSO_WM_SLIDE_LAYOUT_CNT" val="1_1"/>
  <p:tag name="KSO_WM_SLIDE_SIZE" val="850*457"/>
  <p:tag name="KSO_WM_SLIDE_POSITION" val="54*28"/>
</p:tagLst>
</file>

<file path=ppt/tags/tag15.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2*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0.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1"/>
  <p:tag name="KSO_WM_UNIT_TEXT_SUBTYPE" val="a"/>
  <p:tag name="KSO_WM_UNIT_SUBTYPE" val="a"/>
  <p:tag name="KSO_WM_UNIT_TYPE" val="f"/>
  <p:tag name="KSO_WM_BEAUTIFY_FLAG" val="#wm#"/>
</p:tagLst>
</file>

<file path=ppt/tags/tag151.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2"/>
  <p:tag name="KSO_WM_UNIT_TEXT_SUBTYPE" val="a"/>
  <p:tag name="KSO_WM_UNIT_SUBTYPE" val="a"/>
  <p:tag name="KSO_WM_UNIT_TYPE" val="f"/>
  <p:tag name="KSO_WM_BEAUTIFY_FLAG" val="#wm#"/>
</p:tagLst>
</file>

<file path=ppt/tags/tag152.xml><?xml version="1.0" encoding="utf-8"?>
<p:tagLst xmlns:p="http://schemas.openxmlformats.org/presentationml/2006/main">
  <p:tag name="KSO_WM_UNIT_INDEX" val="8"/>
  <p:tag name="KSO_WM_UNIT_TYPE" val="d"/>
  <p:tag name="KSO_WM_BEAUTIFY_FLAG" val="#wm#"/>
</p:tagLst>
</file>

<file path=ppt/tags/tag153.xml><?xml version="1.0" encoding="utf-8"?>
<p:tagLst xmlns:p="http://schemas.openxmlformats.org/presentationml/2006/main">
  <p:tag name="KSO_WM_UNIT_INDEX" val="5"/>
  <p:tag name="KSO_WM_UNIT_TYPE" val="a"/>
  <p:tag name="KSO_WM_BEAUTIFY_FLAG" val="#wm#"/>
</p:tagLst>
</file>

<file path=ppt/tags/tag15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82"/>
  <p:tag name="KSO_WM_TEMPLATE_CATEGORY" val="custom"/>
  <p:tag name="KSO_WM_SLIDE_INDEX" val="8"/>
  <p:tag name="KSO_WM_SLIDE_ID" val="custom20235882_8"/>
  <p:tag name="KSO_WM_TEMPLATE_MASTER_TYPE" val="0"/>
  <p:tag name="KSO_WM_SLIDE_LAYOUT" val="a_f"/>
  <p:tag name="KSO_WM_SLIDE_LAYOUT_CNT" val="1_1"/>
  <p:tag name="KSO_WM_SLIDE_SIZE" val="850*457"/>
  <p:tag name="KSO_WM_SLIDE_POSITION" val="54*28"/>
</p:tagLst>
</file>

<file path=ppt/tags/tag155.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1"/>
  <p:tag name="KSO_WM_UNIT_TEXT_SUBTYPE" val="a"/>
  <p:tag name="KSO_WM_UNIT_SUBTYPE" val="a"/>
  <p:tag name="KSO_WM_UNIT_TYPE" val="f"/>
  <p:tag name="KSO_WM_BEAUTIFY_FLAG" val="#wm#"/>
</p:tagLst>
</file>

<file path=ppt/tags/tag156.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2"/>
  <p:tag name="KSO_WM_UNIT_TEXT_SUBTYPE" val="a"/>
  <p:tag name="KSO_WM_UNIT_SUBTYPE" val="a"/>
  <p:tag name="KSO_WM_UNIT_TYPE" val="f"/>
  <p:tag name="KSO_WM_BEAUTIFY_FLAG" val="#wm#"/>
</p:tagLst>
</file>

<file path=ppt/tags/tag157.xml><?xml version="1.0" encoding="utf-8"?>
<p:tagLst xmlns:p="http://schemas.openxmlformats.org/presentationml/2006/main">
  <p:tag name="KSO_WM_UNIT_INDEX" val="5"/>
  <p:tag name="KSO_WM_UNIT_TYPE" val="a"/>
  <p:tag name="KSO_WM_BEAUTIFY_FLAG" val="#wm#"/>
</p:tagLst>
</file>

<file path=ppt/tags/tag158.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82"/>
  <p:tag name="KSO_WM_TEMPLATE_CATEGORY" val="custom"/>
  <p:tag name="KSO_WM_SLIDE_INDEX" val="8"/>
  <p:tag name="KSO_WM_SLIDE_ID" val="custom20235882_8"/>
  <p:tag name="KSO_WM_TEMPLATE_MASTER_TYPE" val="0"/>
  <p:tag name="KSO_WM_SLIDE_LAYOUT" val="a_f"/>
  <p:tag name="KSO_WM_SLIDE_LAYOUT_CNT" val="1_1"/>
  <p:tag name="KSO_WM_SLIDE_SIZE" val="850*457"/>
  <p:tag name="KSO_WM_SLIDE_POSITION" val="54*28"/>
</p:tagLst>
</file>

<file path=ppt/tags/tag159.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1"/>
  <p:tag name="KSO_WM_UNIT_TEXT_SUBTYPE" val="a"/>
  <p:tag name="KSO_WM_UNIT_SUBTYPE" val="a"/>
  <p:tag name="KSO_WM_UNIT_TYPE" val="f"/>
  <p:tag name="KSO_WM_BEAUTIFY_FLAG" val="#wm#"/>
</p:tagLst>
</file>

<file path=ppt/tags/tag16.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0.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2"/>
  <p:tag name="KSO_WM_UNIT_TEXT_SUBTYPE" val="a"/>
  <p:tag name="KSO_WM_UNIT_SUBTYPE" val="a"/>
  <p:tag name="KSO_WM_UNIT_TYPE" val="f"/>
  <p:tag name="KSO_WM_BEAUTIFY_FLAG" val="#wm#"/>
</p:tagLst>
</file>

<file path=ppt/tags/tag161.xml><?xml version="1.0" encoding="utf-8"?>
<p:tagLst xmlns:p="http://schemas.openxmlformats.org/presentationml/2006/main">
  <p:tag name="KSO_WM_UNIT_INDEX" val="5"/>
  <p:tag name="KSO_WM_UNIT_TYPE" val="a"/>
  <p:tag name="KSO_WM_BEAUTIFY_FLAG" val="#wm#"/>
</p:tagLst>
</file>

<file path=ppt/tags/tag16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82"/>
  <p:tag name="KSO_WM_TEMPLATE_CATEGORY" val="custom"/>
  <p:tag name="KSO_WM_SLIDE_INDEX" val="8"/>
  <p:tag name="KSO_WM_SLIDE_ID" val="custom20235882_8"/>
  <p:tag name="KSO_WM_TEMPLATE_MASTER_TYPE" val="0"/>
  <p:tag name="KSO_WM_SLIDE_LAYOUT" val="a_f"/>
  <p:tag name="KSO_WM_SLIDE_LAYOUT_CNT" val="1_1"/>
  <p:tag name="KSO_WM_SLIDE_SIZE" val="850*457"/>
  <p:tag name="KSO_WM_SLIDE_POSITION" val="54*28"/>
</p:tagLst>
</file>

<file path=ppt/tags/tag163.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1"/>
  <p:tag name="KSO_WM_UNIT_TEXT_SUBTYPE" val="a"/>
  <p:tag name="KSO_WM_UNIT_SUBTYPE" val="a"/>
  <p:tag name="KSO_WM_UNIT_TYPE" val="f"/>
  <p:tag name="KSO_WM_BEAUTIFY_FLAG" val="#wm#"/>
</p:tagLst>
</file>

<file path=ppt/tags/tag164.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2"/>
  <p:tag name="KSO_WM_UNIT_TEXT_SUBTYPE" val="a"/>
  <p:tag name="KSO_WM_UNIT_SUBTYPE" val="a"/>
  <p:tag name="KSO_WM_UNIT_TYPE" val="f"/>
  <p:tag name="KSO_WM_BEAUTIFY_FLAG" val="#wm#"/>
</p:tagLst>
</file>

<file path=ppt/tags/tag165.xml><?xml version="1.0" encoding="utf-8"?>
<p:tagLst xmlns:p="http://schemas.openxmlformats.org/presentationml/2006/main">
  <p:tag name="KSO_WM_UNIT_INDEX" val="5"/>
  <p:tag name="KSO_WM_UNIT_TYPE" val="a"/>
  <p:tag name="KSO_WM_BEAUTIFY_FLAG" val="#wm#"/>
</p:tagLst>
</file>

<file path=ppt/tags/tag16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82"/>
  <p:tag name="KSO_WM_TEMPLATE_CATEGORY" val="custom"/>
  <p:tag name="KSO_WM_SLIDE_INDEX" val="8"/>
  <p:tag name="KSO_WM_SLIDE_ID" val="custom20235882_8"/>
  <p:tag name="KSO_WM_TEMPLATE_MASTER_TYPE" val="0"/>
  <p:tag name="KSO_WM_SLIDE_LAYOUT" val="a_f"/>
  <p:tag name="KSO_WM_SLIDE_LAYOUT_CNT" val="1_1"/>
  <p:tag name="KSO_WM_SLIDE_SIZE" val="850*457"/>
  <p:tag name="KSO_WM_SLIDE_POSITION" val="54*28"/>
</p:tagLst>
</file>

<file path=ppt/tags/tag16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1_7*a*1"/>
  <p:tag name="KSO_WM_TEMPLATE_CATEGORY" val="custom"/>
  <p:tag name="KSO_WM_TEMPLATE_INDEX" val="20230311"/>
  <p:tag name="KSO_WM_UNIT_LAYERLEVEL" val="1"/>
  <p:tag name="KSO_WM_TAG_VERSION" val="3.0"/>
  <p:tag name="KSO_WM_BEAUTIFY_FLAG" val="#wm#"/>
  <p:tag name="KSO_WM_UNIT_CONTENT_GROUP_TYPE" val="contentchip"/>
  <p:tag name="KSO_WM_UNIT_PRESET_TEXT" val="添加章节标题"/>
  <p:tag name="KSO_WM_UNIT_TEXT_TYPE" val="1"/>
</p:tagLst>
</file>

<file path=ppt/tags/tag168.xml><?xml version="1.0" encoding="utf-8"?>
<p:tagLst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311_7*e*1"/>
  <p:tag name="KSO_WM_TEMPLATE_CATEGORY" val="custom"/>
  <p:tag name="KSO_WM_TEMPLATE_INDEX" val="20230311"/>
  <p:tag name="KSO_WM_UNIT_LAYERLEVEL" val="1"/>
  <p:tag name="KSO_WM_TAG_VERSION" val="3.0"/>
  <p:tag name="KSO_WM_BEAUTIFY_FLAG" val="#wm#"/>
  <p:tag name="KSO_WM_UNIT_CONTENT_GROUP_TYPE" val="contentchip"/>
</p:tagLst>
</file>

<file path=ppt/tags/tag169.xml><?xml version="1.0" encoding="utf-8"?>
<p:tagLst xmlns:p="http://schemas.openxmlformats.org/presentationml/2006/main">
  <p:tag name="KSO_WM_SLIDE_ID" val="custom2023031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311"/>
  <p:tag name="KSO_WM_SLIDE_LAYOUT" val="a_e"/>
  <p:tag name="KSO_WM_SLIDE_LAYOUT_CNT" val="1_1"/>
  <p:tag name="KSO_WM_SLIDE_TYPE" val="sectionTitle"/>
  <p:tag name="KSO_WM_SLIDE_SUBTYPE" val="pureTxt"/>
  <p:tag name="KSO_WM_SLIDE_CONTENT_AREA" val="{&quot;left&quot;:&quot;379.35&quot;,&quot;top&quot;:&quot;120.4&quot;,&quot;width&quot;:&quot;569.05&quot;,&quot;height&quot;:&quot;244.5&quot;}"/>
</p:tagLst>
</file>

<file path=ppt/tags/tag17.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0.xml><?xml version="1.0" encoding="utf-8"?>
<p:tagLst xmlns:p="http://schemas.openxmlformats.org/presentationml/2006/main">
  <p:tag name="KSO_WM_UNIT_INDEX" val="5"/>
  <p:tag name="KSO_WM_UNIT_TYPE" val="a"/>
  <p:tag name="KSO_WM_BEAUTIFY_FLAG" val="#wm#"/>
</p:tagLst>
</file>

<file path=ppt/tags/tag171.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82"/>
  <p:tag name="KSO_WM_TEMPLATE_CATEGORY" val="custom"/>
  <p:tag name="KSO_WM_SLIDE_INDEX" val="8"/>
  <p:tag name="KSO_WM_SLIDE_ID" val="custom20235882_8"/>
  <p:tag name="KSO_WM_TEMPLATE_MASTER_TYPE" val="0"/>
  <p:tag name="KSO_WM_SLIDE_LAYOUT" val="a_f"/>
  <p:tag name="KSO_WM_SLIDE_LAYOUT_CNT" val="1_1"/>
  <p:tag name="KSO_WM_SLIDE_SIZE" val="850*457"/>
  <p:tag name="KSO_WM_SLIDE_POSITION" val="54*28"/>
</p:tagLst>
</file>

<file path=ppt/tags/tag172.xml><?xml version="1.0" encoding="utf-8"?>
<p:tagLst xmlns:p="http://schemas.openxmlformats.org/presentationml/2006/main">
  <p:tag name="KSO_WM_UNIT_INDEX" val="5"/>
  <p:tag name="KSO_WM_UNIT_TYPE" val="a"/>
  <p:tag name="KSO_WM_BEAUTIFY_FLAG" val="#wm#"/>
</p:tagLst>
</file>

<file path=ppt/tags/tag173.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82"/>
  <p:tag name="KSO_WM_TEMPLATE_CATEGORY" val="custom"/>
  <p:tag name="KSO_WM_SLIDE_INDEX" val="8"/>
  <p:tag name="KSO_WM_SLIDE_ID" val="custom20235882_8"/>
  <p:tag name="KSO_WM_TEMPLATE_MASTER_TYPE" val="0"/>
  <p:tag name="KSO_WM_SLIDE_LAYOUT" val="a_f"/>
  <p:tag name="KSO_WM_SLIDE_LAYOUT_CNT" val="1_1"/>
  <p:tag name="KSO_WM_SLIDE_SIZE" val="850*457"/>
  <p:tag name="KSO_WM_SLIDE_POSITION" val="54*28"/>
</p:tagLst>
</file>

<file path=ppt/tags/tag174.xml><?xml version="1.0" encoding="utf-8"?>
<p:tagLst xmlns:p="http://schemas.openxmlformats.org/presentationml/2006/main">
  <p:tag name="KSO_WM_UNIT_INDEX" val="5"/>
  <p:tag name="KSO_WM_UNIT_TYPE" val="a"/>
  <p:tag name="KSO_WM_BEAUTIFY_FLAG" val="#wm#"/>
</p:tagLst>
</file>

<file path=ppt/tags/tag175.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82"/>
  <p:tag name="KSO_WM_TEMPLATE_CATEGORY" val="custom"/>
  <p:tag name="KSO_WM_SLIDE_INDEX" val="8"/>
  <p:tag name="KSO_WM_SLIDE_ID" val="custom20235882_8"/>
  <p:tag name="KSO_WM_TEMPLATE_MASTER_TYPE" val="0"/>
  <p:tag name="KSO_WM_SLIDE_LAYOUT" val="a_f"/>
  <p:tag name="KSO_WM_SLIDE_LAYOUT_CNT" val="1_1"/>
  <p:tag name="KSO_WM_SLIDE_SIZE" val="850*457"/>
  <p:tag name="KSO_WM_SLIDE_POSITION" val="54*28"/>
</p:tagLst>
</file>

<file path=ppt/tags/tag176.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1"/>
  <p:tag name="KSO_WM_UNIT_TEXT_SUBTYPE" val="a"/>
  <p:tag name="KSO_WM_UNIT_SUBTYPE" val="a"/>
  <p:tag name="KSO_WM_UNIT_TYPE" val="f"/>
  <p:tag name="KSO_WM_BEAUTIFY_FLAG" val="#wm#"/>
</p:tagLst>
</file>

<file path=ppt/tags/tag177.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2"/>
  <p:tag name="KSO_WM_UNIT_TEXT_SUBTYPE" val="a"/>
  <p:tag name="KSO_WM_UNIT_SUBTYPE" val="a"/>
  <p:tag name="KSO_WM_UNIT_TYPE" val="f"/>
  <p:tag name="KSO_WM_BEAUTIFY_FLAG" val="#wm#"/>
</p:tagLst>
</file>

<file path=ppt/tags/tag178.xml><?xml version="1.0" encoding="utf-8"?>
<p:tagLst xmlns:p="http://schemas.openxmlformats.org/presentationml/2006/main">
  <p:tag name="KSO_WM_UNIT_INDEX" val="5"/>
  <p:tag name="KSO_WM_UNIT_TYPE" val="a"/>
  <p:tag name="KSO_WM_BEAUTIFY_FLAG" val="#wm#"/>
</p:tagLst>
</file>

<file path=ppt/tags/tag179.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82"/>
  <p:tag name="KSO_WM_TEMPLATE_CATEGORY" val="custom"/>
  <p:tag name="KSO_WM_SLIDE_INDEX" val="8"/>
  <p:tag name="KSO_WM_SLIDE_ID" val="custom20235882_8"/>
  <p:tag name="KSO_WM_TEMPLATE_MASTER_TYPE" val="0"/>
  <p:tag name="KSO_WM_SLIDE_LAYOUT" val="a_f"/>
  <p:tag name="KSO_WM_SLIDE_LAYOUT_CNT" val="1_1"/>
  <p:tag name="KSO_WM_SLIDE_SIZE" val="850*457"/>
  <p:tag name="KSO_WM_SLIDE_POSITION" val="54*28"/>
</p:tagLst>
</file>

<file path=ppt/tags/tag18.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0.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1"/>
  <p:tag name="KSO_WM_UNIT_TEXT_SUBTYPE" val="a"/>
  <p:tag name="KSO_WM_UNIT_SUBTYPE" val="a"/>
  <p:tag name="KSO_WM_UNIT_TYPE" val="f"/>
  <p:tag name="KSO_WM_BEAUTIFY_FLAG" val="#wm#"/>
</p:tagLst>
</file>

<file path=ppt/tags/tag181.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2"/>
  <p:tag name="KSO_WM_UNIT_TEXT_SUBTYPE" val="a"/>
  <p:tag name="KSO_WM_UNIT_SUBTYPE" val="a"/>
  <p:tag name="KSO_WM_UNIT_TYPE" val="f"/>
  <p:tag name="KSO_WM_BEAUTIFY_FLAG" val="#wm#"/>
</p:tagLst>
</file>

<file path=ppt/tags/tag182.xml><?xml version="1.0" encoding="utf-8"?>
<p:tagLst xmlns:p="http://schemas.openxmlformats.org/presentationml/2006/main">
  <p:tag name="KSO_WM_UNIT_INDEX" val="5"/>
  <p:tag name="KSO_WM_UNIT_TYPE" val="a"/>
  <p:tag name="KSO_WM_BEAUTIFY_FLAG" val="#wm#"/>
</p:tagLst>
</file>

<file path=ppt/tags/tag183.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82"/>
  <p:tag name="KSO_WM_TEMPLATE_CATEGORY" val="custom"/>
  <p:tag name="KSO_WM_SLIDE_INDEX" val="8"/>
  <p:tag name="KSO_WM_SLIDE_ID" val="custom20235882_8"/>
  <p:tag name="KSO_WM_TEMPLATE_MASTER_TYPE" val="0"/>
  <p:tag name="KSO_WM_SLIDE_LAYOUT" val="a_f"/>
  <p:tag name="KSO_WM_SLIDE_LAYOUT_CNT" val="1_1"/>
  <p:tag name="KSO_WM_SLIDE_SIZE" val="850*457"/>
  <p:tag name="KSO_WM_SLIDE_POSITION" val="54*28"/>
</p:tagLst>
</file>

<file path=ppt/tags/tag184.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1"/>
  <p:tag name="KSO_WM_UNIT_TEXT_SUBTYPE" val="a"/>
  <p:tag name="KSO_WM_UNIT_SUBTYPE" val="a"/>
  <p:tag name="KSO_WM_UNIT_TYPE" val="f"/>
  <p:tag name="KSO_WM_BEAUTIFY_FLAG" val="#wm#"/>
</p:tagLst>
</file>

<file path=ppt/tags/tag185.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2"/>
  <p:tag name="KSO_WM_UNIT_TEXT_SUBTYPE" val="a"/>
  <p:tag name="KSO_WM_UNIT_SUBTYPE" val="a"/>
  <p:tag name="KSO_WM_UNIT_TYPE" val="f"/>
  <p:tag name="KSO_WM_BEAUTIFY_FLAG" val="#wm#"/>
</p:tagLst>
</file>

<file path=ppt/tags/tag186.xml><?xml version="1.0" encoding="utf-8"?>
<p:tagLst xmlns:p="http://schemas.openxmlformats.org/presentationml/2006/main">
  <p:tag name="KSO_WM_UNIT_INDEX" val="5"/>
  <p:tag name="KSO_WM_UNIT_TYPE" val="a"/>
  <p:tag name="KSO_WM_BEAUTIFY_FLAG" val="#wm#"/>
</p:tagLst>
</file>

<file path=ppt/tags/tag187.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82"/>
  <p:tag name="KSO_WM_TEMPLATE_CATEGORY" val="custom"/>
  <p:tag name="KSO_WM_SLIDE_INDEX" val="8"/>
  <p:tag name="KSO_WM_SLIDE_ID" val="custom20235882_8"/>
  <p:tag name="KSO_WM_TEMPLATE_MASTER_TYPE" val="0"/>
  <p:tag name="KSO_WM_SLIDE_LAYOUT" val="a_f"/>
  <p:tag name="KSO_WM_SLIDE_LAYOUT_CNT" val="1_1"/>
  <p:tag name="KSO_WM_SLIDE_SIZE" val="850*457"/>
  <p:tag name="KSO_WM_SLIDE_POSITION" val="54*28"/>
</p:tagLst>
</file>

<file path=ppt/tags/tag188.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1"/>
  <p:tag name="KSO_WM_UNIT_TEXT_SUBTYPE" val="a"/>
  <p:tag name="KSO_WM_UNIT_SUBTYPE" val="a"/>
  <p:tag name="KSO_WM_UNIT_TYPE" val="f"/>
  <p:tag name="KSO_WM_BEAUTIFY_FLAG" val="#wm#"/>
</p:tagLst>
</file>

<file path=ppt/tags/tag189.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2"/>
  <p:tag name="KSO_WM_UNIT_TEXT_SUBTYPE" val="a"/>
  <p:tag name="KSO_WM_UNIT_SUBTYPE" val="a"/>
  <p:tag name="KSO_WM_UNIT_TYPE" val="f"/>
  <p:tag name="KSO_WM_BEAUTIFY_FLAG" val="#wm#"/>
</p:tagLst>
</file>

<file path=ppt/tags/tag19.xml><?xml version="1.0" encoding="utf-8"?>
<p:tagLst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0.xml><?xml version="1.0" encoding="utf-8"?>
<p:tagLst xmlns:p="http://schemas.openxmlformats.org/presentationml/2006/main">
  <p:tag name="KSO_WM_UNIT_INDEX" val="5"/>
  <p:tag name="KSO_WM_UNIT_TYPE" val="a"/>
  <p:tag name="KSO_WM_BEAUTIFY_FLAG" val="#wm#"/>
</p:tagLst>
</file>

<file path=ppt/tags/tag191.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82"/>
  <p:tag name="KSO_WM_TEMPLATE_CATEGORY" val="custom"/>
  <p:tag name="KSO_WM_SLIDE_INDEX" val="8"/>
  <p:tag name="KSO_WM_SLIDE_ID" val="custom20235882_8"/>
  <p:tag name="KSO_WM_TEMPLATE_MASTER_TYPE" val="0"/>
  <p:tag name="KSO_WM_SLIDE_LAYOUT" val="a_f"/>
  <p:tag name="KSO_WM_SLIDE_LAYOUT_CNT" val="1_1"/>
  <p:tag name="KSO_WM_SLIDE_SIZE" val="850*457"/>
  <p:tag name="KSO_WM_SLIDE_POSITION" val="54*28"/>
</p:tagLst>
</file>

<file path=ppt/tags/tag192.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1"/>
  <p:tag name="KSO_WM_UNIT_TEXT_SUBTYPE" val="a"/>
  <p:tag name="KSO_WM_UNIT_SUBTYPE" val="a"/>
  <p:tag name="KSO_WM_UNIT_TYPE" val="f"/>
  <p:tag name="KSO_WM_BEAUTIFY_FLAG" val="#wm#"/>
</p:tagLst>
</file>

<file path=ppt/tags/tag193.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2"/>
  <p:tag name="KSO_WM_UNIT_TEXT_SUBTYPE" val="a"/>
  <p:tag name="KSO_WM_UNIT_SUBTYPE" val="a"/>
  <p:tag name="KSO_WM_UNIT_TYPE" val="f"/>
  <p:tag name="KSO_WM_BEAUTIFY_FLAG" val="#wm#"/>
</p:tagLst>
</file>

<file path=ppt/tags/tag194.xml><?xml version="1.0" encoding="utf-8"?>
<p:tagLst xmlns:p="http://schemas.openxmlformats.org/presentationml/2006/main">
  <p:tag name="KSO_WM_UNIT_INDEX" val="5"/>
  <p:tag name="KSO_WM_UNIT_TYPE" val="a"/>
  <p:tag name="KSO_WM_BEAUTIFY_FLAG" val="#wm#"/>
</p:tagLst>
</file>

<file path=ppt/tags/tag195.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2"/>
  <p:tag name="KSO_WM_UNIT_TEXT_SUBTYPE" val="a"/>
  <p:tag name="KSO_WM_UNIT_SUBTYPE" val="a"/>
  <p:tag name="KSO_WM_UNIT_TYPE" val="f"/>
  <p:tag name="KSO_WM_BEAUTIFY_FLAG" val="#wm#"/>
</p:tagLst>
</file>

<file path=ppt/tags/tag196.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82"/>
  <p:tag name="KSO_WM_TEMPLATE_CATEGORY" val="custom"/>
  <p:tag name="KSO_WM_SLIDE_INDEX" val="8"/>
  <p:tag name="KSO_WM_SLIDE_ID" val="custom20235882_8"/>
  <p:tag name="KSO_WM_TEMPLATE_MASTER_TYPE" val="0"/>
  <p:tag name="KSO_WM_SLIDE_LAYOUT" val="a_f"/>
  <p:tag name="KSO_WM_SLIDE_LAYOUT_CNT" val="1_1"/>
  <p:tag name="KSO_WM_SLIDE_SIZE" val="850*457"/>
  <p:tag name="KSO_WM_SLIDE_POSITION" val="54*28"/>
</p:tagLst>
</file>

<file path=ppt/tags/tag197.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1"/>
  <p:tag name="KSO_WM_UNIT_TEXT_SUBTYPE" val="a"/>
  <p:tag name="KSO_WM_UNIT_SUBTYPE" val="a"/>
  <p:tag name="KSO_WM_UNIT_TYPE" val="f"/>
  <p:tag name="KSO_WM_BEAUTIFY_FLAG" val="#wm#"/>
</p:tagLst>
</file>

<file path=ppt/tags/tag198.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2"/>
  <p:tag name="KSO_WM_UNIT_TEXT_SUBTYPE" val="a"/>
  <p:tag name="KSO_WM_UNIT_SUBTYPE" val="a"/>
  <p:tag name="KSO_WM_UNIT_TYPE" val="f"/>
  <p:tag name="KSO_WM_BEAUTIFY_FLAG" val="#wm#"/>
</p:tagLst>
</file>

<file path=ppt/tags/tag199.xml><?xml version="1.0" encoding="utf-8"?>
<p:tagLst xmlns:p="http://schemas.openxmlformats.org/presentationml/2006/main">
  <p:tag name="KSO_WM_UNIT_INDEX" val="5"/>
  <p:tag name="KSO_WM_UNIT_TYPE" val="a"/>
  <p:tag name="KSO_WM_BEAUTIFY_FLAG" val="#wm#"/>
</p:tagLst>
</file>

<file path=ppt/tags/tag2.xml><?xml version="1.0" encoding="utf-8"?>
<p:tagLst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xml><?xml version="1.0" encoding="utf-8"?>
<p:tagLst xmlns:p="http://schemas.openxmlformats.org/presentationml/2006/main">
  <p:tag name="KSO_WM_UNIT_TYPE" val="i"/>
  <p:tag name="KSO_WM_UNIT_INDEX" val="4"/>
  <p:tag name="KSO_WM_BEAUTIFY_FLAG" val="#wm#"/>
  <p:tag name="KSO_WM_TAG_VERSION" val="3.0"/>
  <p:tag name="KSO_WM_UNIT_ID" val="_3*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0.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82"/>
  <p:tag name="KSO_WM_TEMPLATE_CATEGORY" val="custom"/>
  <p:tag name="KSO_WM_SLIDE_INDEX" val="8"/>
  <p:tag name="KSO_WM_SLIDE_ID" val="custom20235882_8"/>
  <p:tag name="KSO_WM_TEMPLATE_MASTER_TYPE" val="0"/>
  <p:tag name="KSO_WM_SLIDE_LAYOUT" val="a_f"/>
  <p:tag name="KSO_WM_SLIDE_LAYOUT_CNT" val="1_1"/>
  <p:tag name="KSO_WM_SLIDE_SIZE" val="850*457"/>
  <p:tag name="KSO_WM_SLIDE_POSITION" val="54*28"/>
</p:tagLst>
</file>

<file path=ppt/tags/tag201.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1"/>
  <p:tag name="KSO_WM_UNIT_TEXT_SUBTYPE" val="a"/>
  <p:tag name="KSO_WM_UNIT_SUBTYPE" val="a"/>
  <p:tag name="KSO_WM_UNIT_TYPE" val="f"/>
  <p:tag name="KSO_WM_BEAUTIFY_FLAG" val="#wm#"/>
</p:tagLst>
</file>

<file path=ppt/tags/tag202.xml><?xml version="1.0" encoding="utf-8"?>
<p:tagLst xmlns:p="http://schemas.openxmlformats.org/presentationml/2006/main">
  <p:tag name="KSO_WM_DIAGRAM_VIRTUALLY_FRAME" val="{&quot;height&quot;:410.9099212598426,&quot;left&quot;:203.99653543307085,&quot;top&quot;:97.2536220472441,&quot;width&quot;:703.7214173228347}"/>
  <p:tag name="KSO_WM_UNIT_INDEX" val="2"/>
  <p:tag name="KSO_WM_UNIT_TEXT_SUBTYPE" val="a"/>
  <p:tag name="KSO_WM_UNIT_SUBTYPE" val="a"/>
  <p:tag name="KSO_WM_UNIT_TYPE" val="f"/>
  <p:tag name="KSO_WM_BEAUTIFY_FLAG" val="#wm#"/>
</p:tagLst>
</file>

<file path=ppt/tags/tag203.xml><?xml version="1.0" encoding="utf-8"?>
<p:tagLst xmlns:p="http://schemas.openxmlformats.org/presentationml/2006/main">
  <p:tag name="KSO_WM_UNIT_INDEX" val="5"/>
  <p:tag name="KSO_WM_UNIT_TYPE" val="a"/>
  <p:tag name="KSO_WM_BEAUTIFY_FLAG" val="#wm#"/>
</p:tagLst>
</file>

<file path=ppt/tags/tag204.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82"/>
  <p:tag name="KSO_WM_TEMPLATE_CATEGORY" val="custom"/>
  <p:tag name="KSO_WM_SLIDE_INDEX" val="8"/>
  <p:tag name="KSO_WM_SLIDE_ID" val="custom20235882_8"/>
  <p:tag name="KSO_WM_TEMPLATE_MASTER_TYPE" val="0"/>
  <p:tag name="KSO_WM_SLIDE_LAYOUT" val="a_f"/>
  <p:tag name="KSO_WM_SLIDE_LAYOUT_CNT" val="1_1"/>
  <p:tag name="KSO_WM_SLIDE_SIZE" val="850*457"/>
  <p:tag name="KSO_WM_SLIDE_POSITION" val="54*28"/>
</p:tagLst>
</file>

<file path=ppt/tags/tag20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1_7*a*1"/>
  <p:tag name="KSO_WM_TEMPLATE_CATEGORY" val="custom"/>
  <p:tag name="KSO_WM_TEMPLATE_INDEX" val="20230311"/>
  <p:tag name="KSO_WM_UNIT_LAYERLEVEL" val="1"/>
  <p:tag name="KSO_WM_TAG_VERSION" val="3.0"/>
  <p:tag name="KSO_WM_BEAUTIFY_FLAG" val="#wm#"/>
  <p:tag name="KSO_WM_UNIT_CONTENT_GROUP_TYPE" val="contentchip"/>
  <p:tag name="KSO_WM_UNIT_PRESET_TEXT" val="添加章节标题"/>
  <p:tag name="KSO_WM_UNIT_TEXT_TYPE" val="1"/>
</p:tagLst>
</file>

<file path=ppt/tags/tag206.xml><?xml version="1.0" encoding="utf-8"?>
<p:tagLst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311_7*e*1"/>
  <p:tag name="KSO_WM_TEMPLATE_CATEGORY" val="custom"/>
  <p:tag name="KSO_WM_TEMPLATE_INDEX" val="20230311"/>
  <p:tag name="KSO_WM_UNIT_LAYERLEVEL" val="1"/>
  <p:tag name="KSO_WM_TAG_VERSION" val="3.0"/>
  <p:tag name="KSO_WM_BEAUTIFY_FLAG" val="#wm#"/>
  <p:tag name="KSO_WM_UNIT_CONTENT_GROUP_TYPE" val="contentchip"/>
</p:tagLst>
</file>

<file path=ppt/tags/tag207.xml><?xml version="1.0" encoding="utf-8"?>
<p:tagLst xmlns:p="http://schemas.openxmlformats.org/presentationml/2006/main">
  <p:tag name="KSO_WM_SLIDE_ID" val="custom2023031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311"/>
  <p:tag name="KSO_WM_SLIDE_LAYOUT" val="a_e"/>
  <p:tag name="KSO_WM_SLIDE_LAYOUT_CNT" val="1_1"/>
  <p:tag name="KSO_WM_SLIDE_TYPE" val="sectionTitle"/>
  <p:tag name="KSO_WM_SLIDE_SUBTYPE" val="pureTxt"/>
  <p:tag name="KSO_WM_SLIDE_CONTENT_AREA" val="{&quot;left&quot;:&quot;379.35&quot;,&quot;top&quot;:&quot;120.4&quot;,&quot;width&quot;:&quot;569.05&quot;,&quot;height&quot;:&quot;244.5&quot;}"/>
</p:tagLst>
</file>

<file path=ppt/tags/tag208.xml><?xml version="1.0" encoding="utf-8"?>
<p:tagLst xmlns:p="http://schemas.openxmlformats.org/presentationml/2006/main">
  <p:tag name="KSO_WM_UNIT_INDEX" val="1"/>
  <p:tag name="KSO_WM_UNIT_TYPE" val="d"/>
  <p:tag name="KSO_WM_BEAUTIFY_FLAG" val="#wm#"/>
</p:tagLst>
</file>

<file path=ppt/tags/tag209.xml><?xml version="1.0" encoding="utf-8"?>
<p:tagLst xmlns:p="http://schemas.openxmlformats.org/presentationml/2006/main">
  <p:tag name="KSO_WM_UNIT_INDEX" val="4"/>
  <p:tag name="KSO_WM_UNIT_TEXT_SUBTYPE" val="a"/>
  <p:tag name="KSO_WM_UNIT_SUBTYPE" val="a"/>
  <p:tag name="KSO_WM_UNIT_TYPE" val="f"/>
  <p:tag name="KSO_WM_BEAUTIFY_FLAG" val="#wm#"/>
</p:tagLst>
</file>

<file path=ppt/tags/tag21.xml><?xml version="1.0" encoding="utf-8"?>
<p:tagLst xmlns:p="http://schemas.openxmlformats.org/presentationml/2006/main">
  <p:tag name="KSO_WM_UNIT_TYPE" val="i"/>
  <p:tag name="KSO_WM_UNIT_INDEX" val="3"/>
  <p:tag name="KSO_WM_BEAUTIFY_FLAG" val="#wm#"/>
  <p:tag name="KSO_WM_TAG_VERSION" val="3.0"/>
  <p:tag name="KSO_WM_UNIT_ID" val="_3*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0.xml><?xml version="1.0" encoding="utf-8"?>
<p:tagLst xmlns:p="http://schemas.openxmlformats.org/presentationml/2006/main">
  <p:tag name="KSO_WM_UNIT_INDEX" val="6"/>
  <p:tag name="KSO_WM_UNIT_TEXT_SUBTYPE" val="a"/>
  <p:tag name="KSO_WM_UNIT_SUBTYPE" val="a"/>
  <p:tag name="KSO_WM_UNIT_TYPE" val="f"/>
  <p:tag name="KSO_WM_BEAUTIFY_FLAG" val="#wm#"/>
</p:tagLst>
</file>

<file path=ppt/tags/tag211.xml><?xml version="1.0" encoding="utf-8"?>
<p:tagLst xmlns:p="http://schemas.openxmlformats.org/presentationml/2006/main">
  <p:tag name="KSO_WM_UNIT_INDEX" val="8"/>
  <p:tag name="KSO_WM_UNIT_TYPE" val="a"/>
  <p:tag name="KSO_WM_BEAUTIFY_FLAG" val="#wm#"/>
</p:tagLst>
</file>

<file path=ppt/tags/tag21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82"/>
  <p:tag name="KSO_WM_TEMPLATE_CATEGORY" val="custom"/>
  <p:tag name="KSO_WM_SLIDE_INDEX" val="8"/>
  <p:tag name="KSO_WM_SLIDE_ID" val="custom20235882_8"/>
  <p:tag name="KSO_WM_TEMPLATE_MASTER_TYPE" val="0"/>
  <p:tag name="KSO_WM_SLIDE_LAYOUT" val="a_f"/>
  <p:tag name="KSO_WM_SLIDE_LAYOUT_CNT" val="1_1"/>
  <p:tag name="KSO_WM_SLIDE_SIZE" val="850*457"/>
  <p:tag name="KSO_WM_SLIDE_POSITION" val="54*28"/>
</p:tagLst>
</file>

<file path=ppt/tags/tag213.xml><?xml version="1.0" encoding="utf-8"?>
<p:tagLst xmlns:p="http://schemas.openxmlformats.org/presentationml/2006/main">
  <p:tag name="KSO_WM_UNIT_INDEX" val="1"/>
  <p:tag name="KSO_WM_UNIT_TYPE" val="d"/>
  <p:tag name="KSO_WM_BEAUTIFY_FLAG" val="#wm#"/>
</p:tagLst>
</file>

<file path=ppt/tags/tag214.xml><?xml version="1.0" encoding="utf-8"?>
<p:tagLst xmlns:p="http://schemas.openxmlformats.org/presentationml/2006/main">
  <p:tag name="KSO_WM_UNIT_INDEX" val="4"/>
  <p:tag name="KSO_WM_UNIT_TEXT_SUBTYPE" val="a"/>
  <p:tag name="KSO_WM_UNIT_SUBTYPE" val="a"/>
  <p:tag name="KSO_WM_UNIT_TYPE" val="f"/>
  <p:tag name="KSO_WM_BEAUTIFY_FLAG" val="#wm#"/>
</p:tagLst>
</file>

<file path=ppt/tags/tag215.xml><?xml version="1.0" encoding="utf-8"?>
<p:tagLst xmlns:p="http://schemas.openxmlformats.org/presentationml/2006/main">
  <p:tag name="KSO_WM_UNIT_INDEX" val="6"/>
  <p:tag name="KSO_WM_UNIT_TEXT_SUBTYPE" val="a"/>
  <p:tag name="KSO_WM_UNIT_SUBTYPE" val="a"/>
  <p:tag name="KSO_WM_UNIT_TYPE" val="f"/>
  <p:tag name="KSO_WM_BEAUTIFY_FLAG" val="#wm#"/>
</p:tagLst>
</file>

<file path=ppt/tags/tag216.xml><?xml version="1.0" encoding="utf-8"?>
<p:tagLst xmlns:p="http://schemas.openxmlformats.org/presentationml/2006/main">
  <p:tag name="KSO_WM_UNIT_INDEX" val="8"/>
  <p:tag name="KSO_WM_UNIT_TYPE" val="a"/>
  <p:tag name="KSO_WM_BEAUTIFY_FLAG" val="#wm#"/>
</p:tagLst>
</file>

<file path=ppt/tags/tag217.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82"/>
  <p:tag name="KSO_WM_TEMPLATE_CATEGORY" val="custom"/>
  <p:tag name="KSO_WM_SLIDE_INDEX" val="8"/>
  <p:tag name="KSO_WM_SLIDE_ID" val="custom20235882_8"/>
  <p:tag name="KSO_WM_TEMPLATE_MASTER_TYPE" val="0"/>
  <p:tag name="KSO_WM_SLIDE_LAYOUT" val="a_f"/>
  <p:tag name="KSO_WM_SLIDE_LAYOUT_CNT" val="1_1"/>
  <p:tag name="KSO_WM_SLIDE_SIZE" val="850*457"/>
  <p:tag name="KSO_WM_SLIDE_POSITION" val="54*28"/>
</p:tagLst>
</file>

<file path=ppt/tags/tag218.xml><?xml version="1.0" encoding="utf-8"?>
<p:tagLst xmlns:p="http://schemas.openxmlformats.org/presentationml/2006/main">
  <p:tag name="KSO_WM_UNIT_INDEX" val="1"/>
  <p:tag name="KSO_WM_UNIT_TYPE" val="d"/>
  <p:tag name="KSO_WM_BEAUTIFY_FLAG" val="#wm#"/>
</p:tagLst>
</file>

<file path=ppt/tags/tag219.xml><?xml version="1.0" encoding="utf-8"?>
<p:tagLst xmlns:p="http://schemas.openxmlformats.org/presentationml/2006/main">
  <p:tag name="KSO_WM_UNIT_INDEX" val="4"/>
  <p:tag name="KSO_WM_UNIT_TEXT_SUBTYPE" val="a"/>
  <p:tag name="KSO_WM_UNIT_SUBTYPE" val="a"/>
  <p:tag name="KSO_WM_UNIT_TYPE" val="f"/>
  <p:tag name="KSO_WM_BEAUTIFY_FLAG" val="#wm#"/>
</p:tagLst>
</file>

<file path=ppt/tags/tag22.xml><?xml version="1.0" encoding="utf-8"?>
<p:tagLst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0.xml><?xml version="1.0" encoding="utf-8"?>
<p:tagLst xmlns:p="http://schemas.openxmlformats.org/presentationml/2006/main">
  <p:tag name="KSO_WM_UNIT_INDEX" val="6"/>
  <p:tag name="KSO_WM_UNIT_TEXT_SUBTYPE" val="a"/>
  <p:tag name="KSO_WM_UNIT_SUBTYPE" val="a"/>
  <p:tag name="KSO_WM_UNIT_TYPE" val="f"/>
  <p:tag name="KSO_WM_BEAUTIFY_FLAG" val="#wm#"/>
</p:tagLst>
</file>

<file path=ppt/tags/tag221.xml><?xml version="1.0" encoding="utf-8"?>
<p:tagLst xmlns:p="http://schemas.openxmlformats.org/presentationml/2006/main">
  <p:tag name="KSO_WM_UNIT_INDEX" val="8"/>
  <p:tag name="KSO_WM_UNIT_TYPE" val="a"/>
  <p:tag name="KSO_WM_BEAUTIFY_FLAG" val="#wm#"/>
</p:tagLst>
</file>

<file path=ppt/tags/tag222.xml><?xml version="1.0" encoding="utf-8"?>
<p:tagLst xmlns:p="http://schemas.openxmlformats.org/presentationml/2006/main">
  <p:tag name="KSO_WM_SLIDE_TYPE" val="text"/>
  <p:tag name="KSO_WM_BEAUTIFY_FLAG" val="#wm#"/>
  <p:tag name="KSO_WM_TEMPLATE_SUBCATEGORY" val="29"/>
  <p:tag name="KSO_WM_TEMPLATE_COLOR_TYPE" val="0"/>
  <p:tag name="KSO_WM_TAG_VERSION" val="3.0"/>
  <p:tag name="KSO_WM_SLIDE_SUBTYPE" val="pureTxt"/>
  <p:tag name="KSO_WM_SLIDE_ITEM_CNT" val="0"/>
  <p:tag name="KSO_WM_TEMPLATE_INDEX" val="20235882"/>
  <p:tag name="KSO_WM_TEMPLATE_CATEGORY" val="custom"/>
  <p:tag name="KSO_WM_SLIDE_INDEX" val="8"/>
  <p:tag name="KSO_WM_SLIDE_ID" val="custom20235882_8"/>
  <p:tag name="KSO_WM_TEMPLATE_MASTER_TYPE" val="0"/>
  <p:tag name="KSO_WM_SLIDE_LAYOUT" val="a_f"/>
  <p:tag name="KSO_WM_SLIDE_LAYOUT_CNT" val="1_1"/>
  <p:tag name="KSO_WM_SLIDE_SIZE" val="850*457"/>
  <p:tag name="KSO_WM_SLIDE_POSITION" val="54*28"/>
</p:tagLst>
</file>

<file path=ppt/tags/tag223.xml><?xml version="1.0" encoding="utf-8"?>
<p:tagLst xmlns:p="http://schemas.openxmlformats.org/presentationml/2006/main">
  <p:tag name="KSO_WM_UNIT_TYPE" val="a"/>
  <p:tag name="KSO_WM_UNIT_INDEX" val="1"/>
  <p:tag name="KSO_WM_BEAUTIFY_FLAG" val="#wm#"/>
  <p:tag name="KSO_WM_TAG_VERSION" val="3.0"/>
  <p:tag name="KSO_WM_UNIT_ID" val="custom20235882_9*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882"/>
  <p:tag name="KSO_WM_TEMPLATE_CATEGORY" val="custom"/>
  <p:tag name="KSO_WM_UNIT_ISCONTENTSTITLE" val="0"/>
</p:tagLst>
</file>

<file path=ppt/tags/tag224.xml><?xml version="1.0" encoding="utf-8"?>
<p:tagLst xmlns:p="http://schemas.openxmlformats.org/presentationml/2006/main">
  <p:tag name="KSO_WM_UNIT_TYPE" val="b"/>
  <p:tag name="KSO_WM_UNIT_INDEX" val="1"/>
  <p:tag name="KSO_WM_BEAUTIFY_FLAG" val="#wm#"/>
  <p:tag name="KSO_WM_TAG_VERSION" val="3.0"/>
  <p:tag name="KSO_WM_UNIT_ID" val="custom20235882_9*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882"/>
  <p:tag name="KSO_WM_TEMPLATE_CATEGORY" val="custom"/>
  <p:tag name="KSO_WM_UNIT_ISCONTENTSTITLE" val="0"/>
  <p:tag name="KSO_WM_UNIT_VALUE" val="26"/>
</p:tagLst>
</file>

<file path=ppt/tags/tag225.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20235882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882"/>
  <p:tag name="KSO_WM_TEMPLATE_CATEGORY" val="custom"/>
  <p:tag name="KSO_WM_UNIT_VALUE" val="36"/>
</p:tagLst>
</file>

<file path=ppt/tags/tag226.xml><?xml version="1.0" encoding="utf-8"?>
<p:tagLst xmlns:p="http://schemas.openxmlformats.org/presentationml/2006/main">
  <p:tag name="KSO_WM_SLIDE_TYPE" val="endPage"/>
  <p:tag name="KSO_WM_TEMPLATE_SUBCATEGORY" val="29"/>
  <p:tag name="KSO_WM_TEMPLATE_COLOR_TYPE" val="0"/>
  <p:tag name="KSO_WM_TAG_VERSION" val="3.0"/>
  <p:tag name="KSO_WM_SLIDE_SUBTYPE" val="pureTxt"/>
  <p:tag name="KSO_WM_SLIDE_ITEM_CNT" val="0"/>
  <p:tag name="KSO_WM_BEAUTIFY_FLAG" val="#wm#"/>
  <p:tag name="KSO_WM_TEMPLATE_INDEX" val="20235882"/>
  <p:tag name="KSO_WM_TEMPLATE_CATEGORY" val="custom"/>
  <p:tag name="KSO_WM_SLIDE_INDEX" val="9"/>
  <p:tag name="KSO_WM_SLIDE_ID" val="custom20235882_9"/>
  <p:tag name="KSO_WM_TEMPLATE_MASTER_TYPE" val="0"/>
  <p:tag name="KSO_WM_SLIDE_LAYOUT" val="a_b_f"/>
  <p:tag name="KSO_WM_SLIDE_LAYOUT_CNT" val="1_1_1"/>
  <p:tag name="KSO_WM_SLIDE_THEME_ID" val="3331814"/>
  <p:tag name="KSO_WM_SLIDE_THEME_NAME" val="紫色3D职场办公简约风"/>
</p:tagLst>
</file>

<file path=ppt/tags/tag227.xml><?xml version="1.0" encoding="utf-8"?>
<p:tagLst xmlns:p="http://schemas.openxmlformats.org/presentationml/2006/main">
  <p:tag name="resource_record_key" val="{&quot;13&quot;:[4364954]}"/>
</p:tagLst>
</file>

<file path=ppt/tags/tag23.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2"/>
</p:tagLst>
</file>

<file path=ppt/tags/tag24.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xml><?xml version="1.0" encoding="utf-8"?>
<p:tagLst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xml><?xml version="1.0" encoding="utf-8"?>
<p:tagLst xmlns:p="http://schemas.openxmlformats.org/presentationml/2006/main">
  <p:tag name="KSO_WM_UNIT_TYPE" val="i"/>
  <p:tag name="KSO_WM_UNIT_INDEX" val="6"/>
  <p:tag name="KSO_WM_BEAUTIFY_FLAG" val="#wm#"/>
  <p:tag name="KSO_WM_TAG_VERSION" val="3.0"/>
  <p:tag name="KSO_WM_UNIT_ID" val="_4*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xml><?xml version="1.0" encoding="utf-8"?>
<p:tagLst xmlns:p="http://schemas.openxmlformats.org/presentationml/2006/main">
  <p:tag name="KSO_WM_UNIT_TYPE" val="i"/>
  <p:tag name="KSO_WM_UNIT_INDEX" val="5"/>
  <p:tag name="KSO_WM_BEAUTIFY_FLAG" val="#wm#"/>
  <p:tag name="KSO_WM_TAG_VERSION" val="3.0"/>
  <p:tag name="KSO_WM_UNIT_ID" val="_4*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xml><?xml version="1.0" encoding="utf-8"?>
<p:tagLst xmlns:p="http://schemas.openxmlformats.org/presentationml/2006/main">
  <p:tag name="KSO_WM_UNIT_TYPE" val="i"/>
  <p:tag name="KSO_WM_UNIT_INDEX" val="5"/>
  <p:tag name="KSO_WM_BEAUTIFY_FLAG" val="#wm#"/>
  <p:tag name="KSO_WM_TAG_VERSION" val="3.0"/>
  <p:tag name="KSO_WM_UNIT_ID" val="_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xml><?xml version="1.0" encoding="utf-8"?>
<p:tagLst xmlns:p="http://schemas.openxmlformats.org/presentationml/2006/main">
  <p:tag name="KSO_WM_UNIT_TYPE" val="i"/>
  <p:tag name="KSO_WM_UNIT_INDEX" val="4"/>
  <p:tag name="KSO_WM_BEAUTIFY_FLAG" val="#wm#"/>
  <p:tag name="KSO_WM_TAG_VERSION" val="3.0"/>
  <p:tag name="KSO_WM_UNIT_ID" val="_4*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1.xml><?xml version="1.0" encoding="utf-8"?>
<p:tagLst xmlns:p="http://schemas.openxmlformats.org/presentationml/2006/main">
  <p:tag name="KSO_WM_UNIT_TYPE" val="i"/>
  <p:tag name="KSO_WM_UNIT_INDEX" val="3"/>
  <p:tag name="KSO_WM_BEAUTIFY_FLAG" val="#wm#"/>
  <p:tag name="KSO_WM_TAG_VERSION" val="3.0"/>
  <p:tag name="KSO_WM_UNIT_ID" val="_4*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xml><?xml version="1.0" encoding="utf-8"?>
<p:tagLst xmlns:p="http://schemas.openxmlformats.org/presentationml/2006/main">
  <p:tag name="KSO_WM_UNIT_TYPE" val="i"/>
  <p:tag name="KSO_WM_UNIT_INDEX" val="2"/>
  <p:tag name="KSO_WM_BEAUTIFY_FLAG" val="#wm#"/>
  <p:tag name="KSO_WM_TAG_VERSION" val="3.0"/>
  <p:tag name="KSO_WM_UNIT_ID" val="_4*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34.xml><?xml version="1.0" encoding="utf-8"?>
<p:tagLst xmlns:p="http://schemas.openxmlformats.org/presentationml/2006/main">
  <p:tag name="KSO_WM_UNIT_TYPE" val="e"/>
  <p:tag name="KSO_WM_UNIT_INDEX" val="1"/>
  <p:tag name="KSO_WM_BEAUTIFY_FLAG" val="#wm#"/>
  <p:tag name="KSO_WM_TAG_VERSION" val="3.0"/>
  <p:tag name="KSO_WM_UNIT_PRESET_TEXT" val="节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5.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39.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5*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xml><?xml version="1.0" encoding="utf-8"?>
<p:tagLst xmlns:p="http://schemas.openxmlformats.org/presentationml/2006/main">
  <p:tag name="KSO_WM_UNIT_TYPE" val="i"/>
  <p:tag name="KSO_WM_UNIT_INDEX" val="7"/>
  <p:tag name="KSO_WM_BEAUTIFY_FLAG" val="#wm#"/>
  <p:tag name="KSO_WM_TAG_VERSION" val="3.0"/>
  <p:tag name="KSO_WM_UNIT_ID" val="_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xml><?xml version="1.0" encoding="utf-8"?>
<p:tagLst xmlns:p="http://schemas.openxmlformats.org/presentationml/2006/main">
  <p:tag name="KSO_WM_UNIT_TYPE" val="f"/>
  <p:tag name="KSO_WM_UNIT_SUBTYPE" val="a"/>
  <p:tag name="KSO_WM_UNIT_INDEX" val="2"/>
  <p:tag name="KSO_WM_BEAUTIFY_FLAG" val="#wm#"/>
  <p:tag name="KSO_WM_TAG_VERSION" val="3.0"/>
  <p:tag name="KSO_WM_UNIT_PRESET_TEXT" val="单击此处编辑母版文本样式&#10;第二级&#10;第三级&#10;第四级&#10;第五级"/>
  <p:tag name="KSO_WM_UNIT_ID" val="_5*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3.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4.xml><?xml version="1.0" encoding="utf-8"?>
<p:tagLst xmlns:p="http://schemas.openxmlformats.org/presentationml/2006/main">
  <p:tag name="KSO_WM_UNIT_TYPE" val="h_a"/>
  <p:tag name="KSO_WM_UNIT_INDEX" val="1_1"/>
  <p:tag name="KSO_WM_BEAUTIFY_FLAG" val="#wm#"/>
  <p:tag name="KSO_WM_TAG_VERSION" val="3.0"/>
  <p:tag name="KSO_WM_UNIT_PRESET_TEXT" val="单击此处编辑母版标题样式"/>
  <p:tag name="KSO_WM_UNIT_ID" val="_6*h_a*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45.xml><?xml version="1.0" encoding="utf-8"?>
<p:tagLst xmlns:p="http://schemas.openxmlformats.org/presentationml/2006/main">
  <p:tag name="KSO_WM_UNIT_TYPE" val="h_f"/>
  <p:tag name="KSO_WM_UNIT_SUBTYPE" val="a"/>
  <p:tag name="KSO_WM_UNIT_INDEX" val="1_1"/>
  <p:tag name="KSO_WM_BEAUTIFY_FLAG" val="#wm#"/>
  <p:tag name="KSO_WM_TAG_VERSION" val="3.0"/>
  <p:tag name="KSO_WM_UNIT_PRESET_TEXT" val="单击此处编辑母版文本样式&#10;第二级&#10;第三级&#10;第四级&#10;第五级"/>
  <p:tag name="KSO_WM_UNIT_ID" val="_6*h_f*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VALUE" val="162"/>
</p:tagLst>
</file>

<file path=ppt/tags/tag46.xml><?xml version="1.0" encoding="utf-8"?>
<p:tagLst xmlns:p="http://schemas.openxmlformats.org/presentationml/2006/main">
  <p:tag name="KSO_WM_UNIT_TYPE" val="h_a"/>
  <p:tag name="KSO_WM_UNIT_INDEX" val="2_1"/>
  <p:tag name="KSO_WM_BEAUTIFY_FLAG" val="#wm#"/>
  <p:tag name="KSO_WM_TAG_VERSION" val="3.0"/>
  <p:tag name="KSO_WM_UNIT_PRESET_TEXT" val="单击此处编辑母版标题样式"/>
  <p:tag name="KSO_WM_UNIT_ID" val="_6*h_a*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47.xml><?xml version="1.0" encoding="utf-8"?>
<p:tagLst xmlns:p="http://schemas.openxmlformats.org/presentationml/2006/main">
  <p:tag name="KSO_WM_UNIT_TYPE" val="h_f"/>
  <p:tag name="KSO_WM_UNIT_SUBTYPE" val="a"/>
  <p:tag name="KSO_WM_UNIT_INDEX" val="2_1"/>
  <p:tag name="KSO_WM_BEAUTIFY_FLAG" val="#wm#"/>
  <p:tag name="KSO_WM_TAG_VERSION" val="3.0"/>
  <p:tag name="KSO_WM_UNIT_PRESET_TEXT" val="单击此处编辑母版文本样式&#10;第二级&#10;第三级&#10;第四级&#10;第五级"/>
  <p:tag name="KSO_WM_UNIT_ID" val="_6*h_f*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48.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9.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xml><?xml version="1.0" encoding="utf-8"?>
<p:tagLst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52.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53.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4.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7.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8.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9.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xml><?xml version="1.0" encoding="utf-8"?>
<p:tagLst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1.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2.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3.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0*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64.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68.xml><?xml version="1.0" encoding="utf-8"?>
<p:tagLst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xml><?xml version="1.0" encoding="utf-8"?>
<p:tagLst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xml><?xml version="1.0" encoding="utf-8"?>
<p:tagLst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xml><?xml version="1.0" encoding="utf-8"?>
<p:tagLst xmlns:p="http://schemas.openxmlformats.org/presentationml/2006/main">
  <p:tag name="KSO_WM_UNIT_TYPE" val="i"/>
  <p:tag name="KSO_WM_UNIT_INDEX" val="5"/>
  <p:tag name="KSO_WM_BEAUTIFY_FLAG" val="#wm#"/>
  <p:tag name="KSO_WM_TAG_VERSION" val="3.0"/>
  <p:tag name="KSO_WM_UNIT_ID" val="_1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xml><?xml version="1.0" encoding="utf-8"?>
<p:tagLst xmlns:p="http://schemas.openxmlformats.org/presentationml/2006/main">
  <p:tag name="KSO_WM_UNIT_TYPE" val="i"/>
  <p:tag name="KSO_WM_UNIT_INDEX" val="3"/>
  <p:tag name="KSO_WM_BEAUTIFY_FLAG" val="#wm#"/>
  <p:tag name="KSO_WM_TAG_VERSION" val="3.0"/>
  <p:tag name="KSO_WM_UNIT_ID" val="_1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xml><?xml version="1.0" encoding="utf-8"?>
<p:tagLst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xml><?xml version="1.0" encoding="utf-8"?>
<p:tagLst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xml><?xml version="1.0" encoding="utf-8"?>
<p:tagLst xmlns:p="http://schemas.openxmlformats.org/presentationml/2006/main">
  <p:tag name="KSO_WM_UNIT_TYPE" val="i"/>
  <p:tag name="KSO_WM_UNIT_INDEX" val="7"/>
  <p:tag name="KSO_WM_BEAUTIFY_FLAG" val="#wm#"/>
  <p:tag name="KSO_WM_TAG_VERSION" val="3.0"/>
  <p:tag name="KSO_WM_UNIT_ID" val="_1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5.xml><?xml version="1.0" encoding="utf-8"?>
<p:tagLst xmlns:p="http://schemas.openxmlformats.org/presentationml/2006/main">
  <p:tag name="KSO_WM_UNIT_TYPE" val="a"/>
  <p:tag name="KSO_WM_UNIT_INDEX" val="1"/>
  <p:tag name="KSO_WM_BEAUTIFY_FLAG" val="#wm#"/>
  <p:tag name="KSO_WM_TAG_VERSION" val="3.0"/>
  <p:tag name="KSO_WM_UNIT_PRESET_TEXT" val="编辑母版标题"/>
  <p:tag name="KSO_WM_UNIT_ID" val="_1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76.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77.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8.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9.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80.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1.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2.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20235882"/>
</p:tagLst>
</file>

<file path=ppt/tags/tag83.xml><?xml version="1.0" encoding="utf-8"?>
<p:tagLst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CATEGORY" val="custom"/>
  <p:tag name="KSO_WM_TEMPLATE_INDEX" val="20235882"/>
</p:tagLst>
</file>

<file path=ppt/tags/tag84.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5.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6.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7.xml><?xml version="1.0" encoding="utf-8"?>
<p:tagLst xmlns:p="http://schemas.openxmlformats.org/presentationml/2006/main">
  <p:tag name="KSO_WM_TEMPLATE_SUBCATEGORY" val="29"/>
  <p:tag name="KSO_WM_TEMPLATE_COLOR_TYPE" val="0"/>
  <p:tag name="KSO_WM_TAG_VERSION" val="3.0"/>
  <p:tag name="KSO_WM_TEMPLATE_THUMBS_INDEX" val="1、9"/>
  <p:tag name="KSO_WM_BEAUTIFY_FLAG" val="#wm#"/>
  <p:tag name="KSO_WM_TEMPLATE_INDEX" val="20235882"/>
  <p:tag name="KSO_WM_TEMPLATE_CATEGORY" val="custom"/>
  <p:tag name="KSO_WM_TEMPLATE_MASTER_TYPE" val="0"/>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3"/>
  <p:tag name="KSO_WM_UNIT_LAYERLEVEL" val="1"/>
  <p:tag name="KSO_WM_TAG_VERSION" val="3.0"/>
  <p:tag name="KSO_WM_BEAUTIFY_FLAG" val="#wm#"/>
  <p:tag name="KSO_WM_UNIT_TYPE" val="i"/>
  <p:tag name="KSO_WM_UNIT_INDEX" val="13"/>
</p:tagLst>
</file>

<file path=ppt/tags/tag89.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 name="KSO_WM_UNIT_CONTENT_GROUP_TYPE" val="contentchip"/>
</p:tagLst>
</file>

<file path=ppt/tags/tag9.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90.xml><?xml version="1.0" encoding="utf-8"?>
<p:tagLst xmlns:p="http://schemas.openxmlformats.org/presentationml/2006/main">
  <p:tag name="KSO_WM_UNIT_PRESET_TEXT" val="PART ONE"/>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 name="KSO_WM_UNIT_CONTENT_GROUP_TYPE" val="contentchip"/>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94.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95.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32"/>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97.xml><?xml version="1.0" encoding="utf-8"?>
<p:tagLst xmlns:p="http://schemas.openxmlformats.org/presentationml/2006/main">
  <p:tag name="KSO_WM_UNIT_FILL_FORE_SCHEMECOLOR_INDEX_1_BRIGHTNESS" val="0"/>
  <p:tag name="KSO_WM_UNIT_FILL_FORE_SCHEMECOLOR_INDEX_1" val="14"/>
  <p:tag name="KSO_WM_UNIT_FILL_FORE_SCHEMECOLOR_INDEX_1_POS" val="0"/>
  <p:tag name="KSO_WM_UNIT_FILL_FORE_SCHEMECOLOR_INDEX_1_TRANS" val="0.72"/>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031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0311"/>
</p:tagLst>
</file>

<file path=ppt/theme/theme1.xml><?xml version="1.0" encoding="utf-8"?>
<a:theme xmlns:a="http://schemas.openxmlformats.org/drawingml/2006/main" name="Office Theme">
  <a:themeElements>
    <a:clrScheme name="Office">
      <a:dk1>
        <a:srgbClr val="010101"/>
      </a:dk1>
      <a:lt1>
        <a:srgbClr val="FFFFFF"/>
      </a:lt1>
      <a:dk2>
        <a:srgbClr val="010101"/>
      </a:dk2>
      <a:lt2>
        <a:srgbClr val="D1E5FF"/>
      </a:lt2>
      <a:accent1>
        <a:srgbClr val="3D81F0"/>
      </a:accent1>
      <a:accent2>
        <a:srgbClr val="8E82F2"/>
      </a:accent2>
      <a:accent3>
        <a:srgbClr val="397AE5"/>
      </a:accent3>
      <a:accent4>
        <a:srgbClr val="3270D7"/>
      </a:accent4>
      <a:accent5>
        <a:srgbClr val="2A66C9"/>
      </a:accent5>
      <a:accent6>
        <a:srgbClr val="2659A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紫色3D">
      <a:dk1>
        <a:srgbClr val="000000"/>
      </a:dk1>
      <a:lt1>
        <a:srgbClr val="FFFFFF"/>
      </a:lt1>
      <a:dk2>
        <a:srgbClr val="313E5F"/>
      </a:dk2>
      <a:lt2>
        <a:srgbClr val="F6FBFE"/>
      </a:lt2>
      <a:accent1>
        <a:srgbClr val="5F8DFF"/>
      </a:accent1>
      <a:accent2>
        <a:srgbClr val="F2BA02"/>
      </a:accent2>
      <a:accent3>
        <a:srgbClr val="7BAA32"/>
      </a:accent3>
      <a:accent4>
        <a:srgbClr val="1BC9C7"/>
      </a:accent4>
      <a:accent5>
        <a:srgbClr val="327ECA"/>
      </a:accent5>
      <a:accent6>
        <a:srgbClr val="E45458"/>
      </a:accent6>
      <a:hlink>
        <a:srgbClr val="0026E5"/>
      </a:hlink>
      <a:folHlink>
        <a:srgbClr val="7E1FAD"/>
      </a:folHlink>
    </a:clrScheme>
    <a:fontScheme name="自定义 1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渐变胶囊简约风">
  <a:themeElements>
    <a:clrScheme name="自定义 17">
      <a:dk1>
        <a:srgbClr val="000000"/>
      </a:dk1>
      <a:lt1>
        <a:srgbClr val="FFFFFF"/>
      </a:lt1>
      <a:dk2>
        <a:srgbClr val="32107E"/>
      </a:dk2>
      <a:lt2>
        <a:srgbClr val="D8E4FB"/>
      </a:lt2>
      <a:accent1>
        <a:srgbClr val="3A76E9"/>
      </a:accent1>
      <a:accent2>
        <a:srgbClr val="6868EA"/>
      </a:accent2>
      <a:accent3>
        <a:srgbClr val="8152EA"/>
      </a:accent3>
      <a:accent4>
        <a:srgbClr val="279EEA"/>
      </a:accent4>
      <a:accent5>
        <a:srgbClr val="13C7EC"/>
      </a:accent5>
      <a:accent6>
        <a:srgbClr val="36D8D4"/>
      </a:accent6>
      <a:hlink>
        <a:srgbClr val="0563C1"/>
      </a:hlink>
      <a:folHlink>
        <a:srgbClr val="954F72"/>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4017</Words>
  <Application>WPS 演示</Application>
  <PresentationFormat>On-screen Show (4:3)</PresentationFormat>
  <Paragraphs>215</Paragraphs>
  <Slides>27</Slides>
  <Notes>0</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27</vt:i4>
      </vt:variant>
    </vt:vector>
  </HeadingPairs>
  <TitlesOfParts>
    <vt:vector size="39" baseType="lpstr">
      <vt:lpstr>Arial</vt:lpstr>
      <vt:lpstr>宋体</vt:lpstr>
      <vt:lpstr>Wingdings</vt:lpstr>
      <vt:lpstr>MiSans</vt:lpstr>
      <vt:lpstr>Arial</vt:lpstr>
      <vt:lpstr>微软雅黑</vt:lpstr>
      <vt:lpstr>华文中宋</vt:lpstr>
      <vt:lpstr>Arial Unicode MS</vt:lpstr>
      <vt:lpstr>Calibri</vt:lpstr>
      <vt:lpstr>Office Theme</vt:lpstr>
      <vt:lpstr>Office 主题​​</vt:lpstr>
      <vt:lpstr>渐变胶囊简约风</vt:lpstr>
      <vt:lpstr>数据挖掘在网络攻防领域的应用</vt:lpstr>
      <vt:lpstr>目录</vt:lpstr>
      <vt:lpstr>01背景意义</vt:lpstr>
      <vt:lpstr>1.1  研究背景与意义</vt:lpstr>
      <vt:lpstr>02数据集介绍及预处理</vt:lpstr>
      <vt:lpstr>2.1  数据集选取</vt:lpstr>
      <vt:lpstr>2.2 数据集下载</vt:lpstr>
      <vt:lpstr>2.3 数据集说明</vt:lpstr>
      <vt:lpstr>2.4 数据预处理</vt:lpstr>
      <vt:lpstr>2.4 数据预处理</vt:lpstr>
      <vt:lpstr>2.4 数据预处理</vt:lpstr>
      <vt:lpstr>03算法实现与结果分析</vt:lpstr>
      <vt:lpstr>PowerPoint 演示文稿</vt:lpstr>
      <vt:lpstr>PowerPoint 演示文稿</vt:lpstr>
      <vt:lpstr>PowerPoint 演示文稿</vt:lpstr>
      <vt:lpstr>3.2 算法实现</vt:lpstr>
      <vt:lpstr>3.2 算法实现</vt:lpstr>
      <vt:lpstr>3.2 算法实现</vt:lpstr>
      <vt:lpstr>3.2 算法实现</vt:lpstr>
      <vt:lpstr>3.2 算法实现</vt:lpstr>
      <vt:lpstr>3.2 算法实现</vt:lpstr>
      <vt:lpstr>3.2 算法实现</vt:lpstr>
      <vt:lpstr>04实验总结</vt:lpstr>
      <vt:lpstr>实验总结</vt:lpstr>
      <vt:lpstr>实验不足之处</vt:lpstr>
      <vt:lpstr>实验总结</vt:lpstr>
      <vt:lpstr>感谢您的观看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陌上尘埃</cp:lastModifiedBy>
  <cp:revision>14</cp:revision>
  <dcterms:created xsi:type="dcterms:W3CDTF">2006-08-16T00:00:00Z</dcterms:created>
  <dcterms:modified xsi:type="dcterms:W3CDTF">2024-12-26T02:19:17Z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6F425EDB829A48798E1B532908249CC6_13</vt:lpwstr>
  </property>
  <property fmtid="{D5CDD505-2E9C-101B-9397-08002B2CF9AE}" pid="3" name="KSOProductBuildVer">
    <vt:lpwstr>2052-12.1.0.19302</vt:lpwstr>
  </property>
</Properties>
</file>